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75" r:id="rId5"/>
    <p:sldId id="258" r:id="rId6"/>
    <p:sldId id="259" r:id="rId7"/>
    <p:sldId id="261" r:id="rId8"/>
    <p:sldId id="260" r:id="rId9"/>
    <p:sldId id="278" r:id="rId10"/>
    <p:sldId id="262" r:id="rId11"/>
    <p:sldId id="265" r:id="rId12"/>
    <p:sldId id="267" r:id="rId13"/>
    <p:sldId id="264" r:id="rId14"/>
    <p:sldId id="274" r:id="rId15"/>
    <p:sldId id="266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85C5F-D822-4612-B9B6-7AACFBFA7B32}" type="doc">
      <dgm:prSet loTypeId="urn:microsoft.com/office/officeart/2008/layout/LinedList" loCatId="Inbo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6D4EC5-29E1-4DA0-8D81-4DAEA2F11FC7}">
      <dgm:prSet/>
      <dgm:spPr/>
      <dgm:t>
        <a:bodyPr/>
        <a:lstStyle/>
        <a:p>
          <a:r>
            <a:rPr lang="en-US" dirty="0"/>
            <a:t>Talk to folks near you</a:t>
          </a:r>
        </a:p>
      </dgm:t>
    </dgm:pt>
    <dgm:pt modelId="{0A4BA4AF-F770-4A24-87AD-E363AABE80F9}" type="parTrans" cxnId="{8A458BC9-83B4-4E11-B86F-DB6AB221DA23}">
      <dgm:prSet/>
      <dgm:spPr/>
      <dgm:t>
        <a:bodyPr/>
        <a:lstStyle/>
        <a:p>
          <a:endParaRPr lang="en-US"/>
        </a:p>
      </dgm:t>
    </dgm:pt>
    <dgm:pt modelId="{53AF968B-7797-4F19-B412-1408C91B1A60}" type="sibTrans" cxnId="{8A458BC9-83B4-4E11-B86F-DB6AB221DA23}">
      <dgm:prSet/>
      <dgm:spPr/>
      <dgm:t>
        <a:bodyPr/>
        <a:lstStyle/>
        <a:p>
          <a:endParaRPr lang="en-US"/>
        </a:p>
      </dgm:t>
    </dgm:pt>
    <dgm:pt modelId="{7086EF43-0437-4B1C-B168-BF543005B2D2}">
      <dgm:prSet/>
      <dgm:spPr/>
      <dgm:t>
        <a:bodyPr/>
        <a:lstStyle/>
        <a:p>
          <a:r>
            <a:rPr lang="en-US" dirty="0"/>
            <a:t>Talk to people far away</a:t>
          </a:r>
        </a:p>
      </dgm:t>
    </dgm:pt>
    <dgm:pt modelId="{DF829D6C-FA37-4FFF-8E84-160B825D5D8B}" type="parTrans" cxnId="{EA8CB606-4D07-4DBC-8ED7-4772623E2EFA}">
      <dgm:prSet/>
      <dgm:spPr/>
      <dgm:t>
        <a:bodyPr/>
        <a:lstStyle/>
        <a:p>
          <a:endParaRPr lang="en-US"/>
        </a:p>
      </dgm:t>
    </dgm:pt>
    <dgm:pt modelId="{2B8E2516-AA0F-4FC9-8278-986392A7CC56}" type="sibTrans" cxnId="{EA8CB606-4D07-4DBC-8ED7-4772623E2EFA}">
      <dgm:prSet/>
      <dgm:spPr/>
      <dgm:t>
        <a:bodyPr/>
        <a:lstStyle/>
        <a:p>
          <a:endParaRPr lang="en-US"/>
        </a:p>
      </dgm:t>
    </dgm:pt>
    <dgm:pt modelId="{6254151B-5010-488B-9456-2DB9C114463E}">
      <dgm:prSet/>
      <dgm:spPr/>
      <dgm:t>
        <a:bodyPr/>
        <a:lstStyle/>
        <a:p>
          <a:r>
            <a:rPr lang="en-US" dirty="0"/>
            <a:t>Send CW/Code</a:t>
          </a:r>
        </a:p>
      </dgm:t>
    </dgm:pt>
    <dgm:pt modelId="{113AA08B-F5C6-4C74-9087-038954056941}" type="parTrans" cxnId="{7C6EF093-2DB8-4507-A0AD-B4DCD5F2A35E}">
      <dgm:prSet/>
      <dgm:spPr/>
      <dgm:t>
        <a:bodyPr/>
        <a:lstStyle/>
        <a:p>
          <a:endParaRPr lang="en-US"/>
        </a:p>
      </dgm:t>
    </dgm:pt>
    <dgm:pt modelId="{5ADCA5F4-61DC-454A-A11D-2A43ECDED762}" type="sibTrans" cxnId="{7C6EF093-2DB8-4507-A0AD-B4DCD5F2A35E}">
      <dgm:prSet/>
      <dgm:spPr/>
      <dgm:t>
        <a:bodyPr/>
        <a:lstStyle/>
        <a:p>
          <a:endParaRPr lang="en-US"/>
        </a:p>
      </dgm:t>
    </dgm:pt>
    <dgm:pt modelId="{EE3FACC2-4F1C-4B7D-9D70-D09FF13643C6}">
      <dgm:prSet/>
      <dgm:spPr/>
      <dgm:t>
        <a:bodyPr/>
        <a:lstStyle/>
        <a:p>
          <a:r>
            <a:rPr lang="en-US" dirty="0"/>
            <a:t>Digital Modes with a Computer</a:t>
          </a:r>
        </a:p>
      </dgm:t>
    </dgm:pt>
    <dgm:pt modelId="{BA4CF385-3576-4A93-BF91-68CECE8CDB07}" type="parTrans" cxnId="{2E2B6922-6175-4B01-979D-140DB5D18700}">
      <dgm:prSet/>
      <dgm:spPr/>
      <dgm:t>
        <a:bodyPr/>
        <a:lstStyle/>
        <a:p>
          <a:endParaRPr lang="en-US"/>
        </a:p>
      </dgm:t>
    </dgm:pt>
    <dgm:pt modelId="{0E479BDC-515E-4B2C-A946-D8B3A58CA4B6}" type="sibTrans" cxnId="{2E2B6922-6175-4B01-979D-140DB5D18700}">
      <dgm:prSet/>
      <dgm:spPr/>
      <dgm:t>
        <a:bodyPr/>
        <a:lstStyle/>
        <a:p>
          <a:endParaRPr lang="en-US"/>
        </a:p>
      </dgm:t>
    </dgm:pt>
    <dgm:pt modelId="{A541DCE8-9003-4020-AC6D-F3B0FCD837B4}">
      <dgm:prSet/>
      <dgm:spPr/>
      <dgm:t>
        <a:bodyPr/>
        <a:lstStyle/>
        <a:p>
          <a:r>
            <a:rPr lang="en-US" dirty="0"/>
            <a:t>Digital Modes with Voice</a:t>
          </a:r>
        </a:p>
      </dgm:t>
    </dgm:pt>
    <dgm:pt modelId="{D374CE0B-E475-4F4D-B780-7D5386BD636A}" type="parTrans" cxnId="{32F20D78-C277-42F1-88CC-935A7CC085C3}">
      <dgm:prSet/>
      <dgm:spPr/>
      <dgm:t>
        <a:bodyPr/>
        <a:lstStyle/>
        <a:p>
          <a:endParaRPr lang="en-US"/>
        </a:p>
      </dgm:t>
    </dgm:pt>
    <dgm:pt modelId="{F54E73B6-C706-4C8A-B340-DF93F3F6D052}" type="sibTrans" cxnId="{32F20D78-C277-42F1-88CC-935A7CC085C3}">
      <dgm:prSet/>
      <dgm:spPr/>
      <dgm:t>
        <a:bodyPr/>
        <a:lstStyle/>
        <a:p>
          <a:endParaRPr lang="en-US"/>
        </a:p>
      </dgm:t>
    </dgm:pt>
    <dgm:pt modelId="{369632D5-DA30-4595-B3DF-CA4AB9E02142}" type="pres">
      <dgm:prSet presAssocID="{85685C5F-D822-4612-B9B6-7AACFBFA7B32}" presName="vert0" presStyleCnt="0">
        <dgm:presLayoutVars>
          <dgm:dir/>
          <dgm:animOne val="branch"/>
          <dgm:animLvl val="lvl"/>
        </dgm:presLayoutVars>
      </dgm:prSet>
      <dgm:spPr/>
    </dgm:pt>
    <dgm:pt modelId="{B74C6AF0-E654-4430-AC8E-AB05312FB325}" type="pres">
      <dgm:prSet presAssocID="{286D4EC5-29E1-4DA0-8D81-4DAEA2F11FC7}" presName="thickLine" presStyleLbl="alignNode1" presStyleIdx="0" presStyleCnt="5"/>
      <dgm:spPr/>
    </dgm:pt>
    <dgm:pt modelId="{3995D18C-6EE7-470B-8424-29190E13BAFC}" type="pres">
      <dgm:prSet presAssocID="{286D4EC5-29E1-4DA0-8D81-4DAEA2F11FC7}" presName="horz1" presStyleCnt="0"/>
      <dgm:spPr/>
    </dgm:pt>
    <dgm:pt modelId="{8C00F243-9C73-41AB-B60A-174D5F16EE7C}" type="pres">
      <dgm:prSet presAssocID="{286D4EC5-29E1-4DA0-8D81-4DAEA2F11FC7}" presName="tx1" presStyleLbl="revTx" presStyleIdx="0" presStyleCnt="5"/>
      <dgm:spPr/>
    </dgm:pt>
    <dgm:pt modelId="{9D2B3806-B325-45E5-88B4-A15E531EF732}" type="pres">
      <dgm:prSet presAssocID="{286D4EC5-29E1-4DA0-8D81-4DAEA2F11FC7}" presName="vert1" presStyleCnt="0"/>
      <dgm:spPr/>
    </dgm:pt>
    <dgm:pt modelId="{E23CE342-D6EE-4445-BDFC-0BBD8918078F}" type="pres">
      <dgm:prSet presAssocID="{7086EF43-0437-4B1C-B168-BF543005B2D2}" presName="thickLine" presStyleLbl="alignNode1" presStyleIdx="1" presStyleCnt="5"/>
      <dgm:spPr/>
    </dgm:pt>
    <dgm:pt modelId="{D7D2CD94-EB4B-4E70-A08B-89983A9DAAC2}" type="pres">
      <dgm:prSet presAssocID="{7086EF43-0437-4B1C-B168-BF543005B2D2}" presName="horz1" presStyleCnt="0"/>
      <dgm:spPr/>
    </dgm:pt>
    <dgm:pt modelId="{7EAEB47A-5D63-4CAF-BC0E-1BA54B91EA89}" type="pres">
      <dgm:prSet presAssocID="{7086EF43-0437-4B1C-B168-BF543005B2D2}" presName="tx1" presStyleLbl="revTx" presStyleIdx="1" presStyleCnt="5"/>
      <dgm:spPr/>
    </dgm:pt>
    <dgm:pt modelId="{AAEBCDC6-BD47-4320-BAF6-C4D31CB17CF7}" type="pres">
      <dgm:prSet presAssocID="{7086EF43-0437-4B1C-B168-BF543005B2D2}" presName="vert1" presStyleCnt="0"/>
      <dgm:spPr/>
    </dgm:pt>
    <dgm:pt modelId="{D54E50C2-5B68-47E8-A959-B19E25123F5E}" type="pres">
      <dgm:prSet presAssocID="{6254151B-5010-488B-9456-2DB9C114463E}" presName="thickLine" presStyleLbl="alignNode1" presStyleIdx="2" presStyleCnt="5"/>
      <dgm:spPr/>
    </dgm:pt>
    <dgm:pt modelId="{2D320015-0C98-4BF4-8639-C0F41249D6D9}" type="pres">
      <dgm:prSet presAssocID="{6254151B-5010-488B-9456-2DB9C114463E}" presName="horz1" presStyleCnt="0"/>
      <dgm:spPr/>
    </dgm:pt>
    <dgm:pt modelId="{C08300B5-3F64-4752-979C-86417BD4EA6D}" type="pres">
      <dgm:prSet presAssocID="{6254151B-5010-488B-9456-2DB9C114463E}" presName="tx1" presStyleLbl="revTx" presStyleIdx="2" presStyleCnt="5"/>
      <dgm:spPr/>
    </dgm:pt>
    <dgm:pt modelId="{B27BF68E-F6FF-4DB7-9791-3D1ABE52529F}" type="pres">
      <dgm:prSet presAssocID="{6254151B-5010-488B-9456-2DB9C114463E}" presName="vert1" presStyleCnt="0"/>
      <dgm:spPr/>
    </dgm:pt>
    <dgm:pt modelId="{2C8F0DA4-31DF-465D-BD2B-0AF93B81B054}" type="pres">
      <dgm:prSet presAssocID="{EE3FACC2-4F1C-4B7D-9D70-D09FF13643C6}" presName="thickLine" presStyleLbl="alignNode1" presStyleIdx="3" presStyleCnt="5"/>
      <dgm:spPr/>
    </dgm:pt>
    <dgm:pt modelId="{F9A9DA17-8A8A-40ED-96B5-7B48D4B791FA}" type="pres">
      <dgm:prSet presAssocID="{EE3FACC2-4F1C-4B7D-9D70-D09FF13643C6}" presName="horz1" presStyleCnt="0"/>
      <dgm:spPr/>
    </dgm:pt>
    <dgm:pt modelId="{2CABBB4D-48F2-41DD-8380-0933DE9BE00D}" type="pres">
      <dgm:prSet presAssocID="{EE3FACC2-4F1C-4B7D-9D70-D09FF13643C6}" presName="tx1" presStyleLbl="revTx" presStyleIdx="3" presStyleCnt="5"/>
      <dgm:spPr/>
    </dgm:pt>
    <dgm:pt modelId="{30F2F4CD-7F82-4179-B726-4DEFBAB2FB22}" type="pres">
      <dgm:prSet presAssocID="{EE3FACC2-4F1C-4B7D-9D70-D09FF13643C6}" presName="vert1" presStyleCnt="0"/>
      <dgm:spPr/>
    </dgm:pt>
    <dgm:pt modelId="{232FAA9A-096F-48A7-8A9F-832AB8A5DBAD}" type="pres">
      <dgm:prSet presAssocID="{A541DCE8-9003-4020-AC6D-F3B0FCD837B4}" presName="thickLine" presStyleLbl="alignNode1" presStyleIdx="4" presStyleCnt="5"/>
      <dgm:spPr/>
    </dgm:pt>
    <dgm:pt modelId="{E0FB2553-C057-466E-8AB3-9630CF1DADF5}" type="pres">
      <dgm:prSet presAssocID="{A541DCE8-9003-4020-AC6D-F3B0FCD837B4}" presName="horz1" presStyleCnt="0"/>
      <dgm:spPr/>
    </dgm:pt>
    <dgm:pt modelId="{E15E082C-3B67-4A86-85AF-4FE58513E305}" type="pres">
      <dgm:prSet presAssocID="{A541DCE8-9003-4020-AC6D-F3B0FCD837B4}" presName="tx1" presStyleLbl="revTx" presStyleIdx="4" presStyleCnt="5"/>
      <dgm:spPr/>
    </dgm:pt>
    <dgm:pt modelId="{48F3EDA0-DC9E-4EDB-893F-AE3C1906E415}" type="pres">
      <dgm:prSet presAssocID="{A541DCE8-9003-4020-AC6D-F3B0FCD837B4}" presName="vert1" presStyleCnt="0"/>
      <dgm:spPr/>
    </dgm:pt>
  </dgm:ptLst>
  <dgm:cxnLst>
    <dgm:cxn modelId="{EA8CB606-4D07-4DBC-8ED7-4772623E2EFA}" srcId="{85685C5F-D822-4612-B9B6-7AACFBFA7B32}" destId="{7086EF43-0437-4B1C-B168-BF543005B2D2}" srcOrd="1" destOrd="0" parTransId="{DF829D6C-FA37-4FFF-8E84-160B825D5D8B}" sibTransId="{2B8E2516-AA0F-4FC9-8278-986392A7CC56}"/>
    <dgm:cxn modelId="{2E2B6922-6175-4B01-979D-140DB5D18700}" srcId="{85685C5F-D822-4612-B9B6-7AACFBFA7B32}" destId="{EE3FACC2-4F1C-4B7D-9D70-D09FF13643C6}" srcOrd="3" destOrd="0" parTransId="{BA4CF385-3576-4A93-BF91-68CECE8CDB07}" sibTransId="{0E479BDC-515E-4B2C-A946-D8B3A58CA4B6}"/>
    <dgm:cxn modelId="{32F20D78-C277-42F1-88CC-935A7CC085C3}" srcId="{85685C5F-D822-4612-B9B6-7AACFBFA7B32}" destId="{A541DCE8-9003-4020-AC6D-F3B0FCD837B4}" srcOrd="4" destOrd="0" parTransId="{D374CE0B-E475-4F4D-B780-7D5386BD636A}" sibTransId="{F54E73B6-C706-4C8A-B340-DF93F3F6D052}"/>
    <dgm:cxn modelId="{7C6EF093-2DB8-4507-A0AD-B4DCD5F2A35E}" srcId="{85685C5F-D822-4612-B9B6-7AACFBFA7B32}" destId="{6254151B-5010-488B-9456-2DB9C114463E}" srcOrd="2" destOrd="0" parTransId="{113AA08B-F5C6-4C74-9087-038954056941}" sibTransId="{5ADCA5F4-61DC-454A-A11D-2A43ECDED762}"/>
    <dgm:cxn modelId="{5E1774B3-F0C5-4D55-BDBC-A45A3B0B1B0D}" type="presOf" srcId="{286D4EC5-29E1-4DA0-8D81-4DAEA2F11FC7}" destId="{8C00F243-9C73-41AB-B60A-174D5F16EE7C}" srcOrd="0" destOrd="0" presId="urn:microsoft.com/office/officeart/2008/layout/LinedList"/>
    <dgm:cxn modelId="{0A1C60BF-C254-40D7-91A2-4D891534D207}" type="presOf" srcId="{EE3FACC2-4F1C-4B7D-9D70-D09FF13643C6}" destId="{2CABBB4D-48F2-41DD-8380-0933DE9BE00D}" srcOrd="0" destOrd="0" presId="urn:microsoft.com/office/officeart/2008/layout/LinedList"/>
    <dgm:cxn modelId="{8A458BC9-83B4-4E11-B86F-DB6AB221DA23}" srcId="{85685C5F-D822-4612-B9B6-7AACFBFA7B32}" destId="{286D4EC5-29E1-4DA0-8D81-4DAEA2F11FC7}" srcOrd="0" destOrd="0" parTransId="{0A4BA4AF-F770-4A24-87AD-E363AABE80F9}" sibTransId="{53AF968B-7797-4F19-B412-1408C91B1A60}"/>
    <dgm:cxn modelId="{CF8000DB-69D9-4C4D-B693-5B48F271EA18}" type="presOf" srcId="{85685C5F-D822-4612-B9B6-7AACFBFA7B32}" destId="{369632D5-DA30-4595-B3DF-CA4AB9E02142}" srcOrd="0" destOrd="0" presId="urn:microsoft.com/office/officeart/2008/layout/LinedList"/>
    <dgm:cxn modelId="{E03031E5-3133-4656-8B30-1100ECB541D5}" type="presOf" srcId="{A541DCE8-9003-4020-AC6D-F3B0FCD837B4}" destId="{E15E082C-3B67-4A86-85AF-4FE58513E305}" srcOrd="0" destOrd="0" presId="urn:microsoft.com/office/officeart/2008/layout/LinedList"/>
    <dgm:cxn modelId="{858396E8-6740-469A-96A7-9F09479538B7}" type="presOf" srcId="{7086EF43-0437-4B1C-B168-BF543005B2D2}" destId="{7EAEB47A-5D63-4CAF-BC0E-1BA54B91EA89}" srcOrd="0" destOrd="0" presId="urn:microsoft.com/office/officeart/2008/layout/LinedList"/>
    <dgm:cxn modelId="{155A85EB-006C-4C26-8ED1-10DAB04E6E1C}" type="presOf" srcId="{6254151B-5010-488B-9456-2DB9C114463E}" destId="{C08300B5-3F64-4752-979C-86417BD4EA6D}" srcOrd="0" destOrd="0" presId="urn:microsoft.com/office/officeart/2008/layout/LinedList"/>
    <dgm:cxn modelId="{24F88A01-20A4-4A40-AAA5-C89D5EBE5A8C}" type="presParOf" srcId="{369632D5-DA30-4595-B3DF-CA4AB9E02142}" destId="{B74C6AF0-E654-4430-AC8E-AB05312FB325}" srcOrd="0" destOrd="0" presId="urn:microsoft.com/office/officeart/2008/layout/LinedList"/>
    <dgm:cxn modelId="{9EF18065-B649-4AD1-ACCF-3CB0CB14BAEA}" type="presParOf" srcId="{369632D5-DA30-4595-B3DF-CA4AB9E02142}" destId="{3995D18C-6EE7-470B-8424-29190E13BAFC}" srcOrd="1" destOrd="0" presId="urn:microsoft.com/office/officeart/2008/layout/LinedList"/>
    <dgm:cxn modelId="{958A01CE-929F-4369-83A2-A2B838DD886E}" type="presParOf" srcId="{3995D18C-6EE7-470B-8424-29190E13BAFC}" destId="{8C00F243-9C73-41AB-B60A-174D5F16EE7C}" srcOrd="0" destOrd="0" presId="urn:microsoft.com/office/officeart/2008/layout/LinedList"/>
    <dgm:cxn modelId="{71DD41DB-8A8D-41B6-8BED-D57FD4F745A5}" type="presParOf" srcId="{3995D18C-6EE7-470B-8424-29190E13BAFC}" destId="{9D2B3806-B325-45E5-88B4-A15E531EF732}" srcOrd="1" destOrd="0" presId="urn:microsoft.com/office/officeart/2008/layout/LinedList"/>
    <dgm:cxn modelId="{48B948EF-8BA1-4E16-85C6-53D6213A6AB8}" type="presParOf" srcId="{369632D5-DA30-4595-B3DF-CA4AB9E02142}" destId="{E23CE342-D6EE-4445-BDFC-0BBD8918078F}" srcOrd="2" destOrd="0" presId="urn:microsoft.com/office/officeart/2008/layout/LinedList"/>
    <dgm:cxn modelId="{15E21ADE-B966-4105-BA7A-9DE4FA337248}" type="presParOf" srcId="{369632D5-DA30-4595-B3DF-CA4AB9E02142}" destId="{D7D2CD94-EB4B-4E70-A08B-89983A9DAAC2}" srcOrd="3" destOrd="0" presId="urn:microsoft.com/office/officeart/2008/layout/LinedList"/>
    <dgm:cxn modelId="{7F3428ED-2F5C-435F-B8B8-19FF13368AC7}" type="presParOf" srcId="{D7D2CD94-EB4B-4E70-A08B-89983A9DAAC2}" destId="{7EAEB47A-5D63-4CAF-BC0E-1BA54B91EA89}" srcOrd="0" destOrd="0" presId="urn:microsoft.com/office/officeart/2008/layout/LinedList"/>
    <dgm:cxn modelId="{0791627A-B334-473D-94F6-4D9CDB7A27E4}" type="presParOf" srcId="{D7D2CD94-EB4B-4E70-A08B-89983A9DAAC2}" destId="{AAEBCDC6-BD47-4320-BAF6-C4D31CB17CF7}" srcOrd="1" destOrd="0" presId="urn:microsoft.com/office/officeart/2008/layout/LinedList"/>
    <dgm:cxn modelId="{D95450A8-A61B-4424-B836-D7AB2F2182AF}" type="presParOf" srcId="{369632D5-DA30-4595-B3DF-CA4AB9E02142}" destId="{D54E50C2-5B68-47E8-A959-B19E25123F5E}" srcOrd="4" destOrd="0" presId="urn:microsoft.com/office/officeart/2008/layout/LinedList"/>
    <dgm:cxn modelId="{F4D71658-6619-4AF1-BF10-76C418113673}" type="presParOf" srcId="{369632D5-DA30-4595-B3DF-CA4AB9E02142}" destId="{2D320015-0C98-4BF4-8639-C0F41249D6D9}" srcOrd="5" destOrd="0" presId="urn:microsoft.com/office/officeart/2008/layout/LinedList"/>
    <dgm:cxn modelId="{8C3FA4DF-BDAD-4C49-88BA-1ED14420B130}" type="presParOf" srcId="{2D320015-0C98-4BF4-8639-C0F41249D6D9}" destId="{C08300B5-3F64-4752-979C-86417BD4EA6D}" srcOrd="0" destOrd="0" presId="urn:microsoft.com/office/officeart/2008/layout/LinedList"/>
    <dgm:cxn modelId="{62BDC9EF-B3D5-42E8-99A5-6BDA533855FB}" type="presParOf" srcId="{2D320015-0C98-4BF4-8639-C0F41249D6D9}" destId="{B27BF68E-F6FF-4DB7-9791-3D1ABE52529F}" srcOrd="1" destOrd="0" presId="urn:microsoft.com/office/officeart/2008/layout/LinedList"/>
    <dgm:cxn modelId="{F152C570-D507-4EF7-8B04-79006D9AD99D}" type="presParOf" srcId="{369632D5-DA30-4595-B3DF-CA4AB9E02142}" destId="{2C8F0DA4-31DF-465D-BD2B-0AF93B81B054}" srcOrd="6" destOrd="0" presId="urn:microsoft.com/office/officeart/2008/layout/LinedList"/>
    <dgm:cxn modelId="{3E908329-9172-458C-B3FA-38CEA131FE4A}" type="presParOf" srcId="{369632D5-DA30-4595-B3DF-CA4AB9E02142}" destId="{F9A9DA17-8A8A-40ED-96B5-7B48D4B791FA}" srcOrd="7" destOrd="0" presId="urn:microsoft.com/office/officeart/2008/layout/LinedList"/>
    <dgm:cxn modelId="{88D03C2D-A6E0-491B-9933-93CD2C6A77F2}" type="presParOf" srcId="{F9A9DA17-8A8A-40ED-96B5-7B48D4B791FA}" destId="{2CABBB4D-48F2-41DD-8380-0933DE9BE00D}" srcOrd="0" destOrd="0" presId="urn:microsoft.com/office/officeart/2008/layout/LinedList"/>
    <dgm:cxn modelId="{B13D6238-B4BD-4215-B6D7-1C067AD74616}" type="presParOf" srcId="{F9A9DA17-8A8A-40ED-96B5-7B48D4B791FA}" destId="{30F2F4CD-7F82-4179-B726-4DEFBAB2FB22}" srcOrd="1" destOrd="0" presId="urn:microsoft.com/office/officeart/2008/layout/LinedList"/>
    <dgm:cxn modelId="{47085822-5096-4DAA-A477-3E97365EAD9B}" type="presParOf" srcId="{369632D5-DA30-4595-B3DF-CA4AB9E02142}" destId="{232FAA9A-096F-48A7-8A9F-832AB8A5DBAD}" srcOrd="8" destOrd="0" presId="urn:microsoft.com/office/officeart/2008/layout/LinedList"/>
    <dgm:cxn modelId="{7AD84C64-A805-4AAC-89FA-560BC8FFC609}" type="presParOf" srcId="{369632D5-DA30-4595-B3DF-CA4AB9E02142}" destId="{E0FB2553-C057-466E-8AB3-9630CF1DADF5}" srcOrd="9" destOrd="0" presId="urn:microsoft.com/office/officeart/2008/layout/LinedList"/>
    <dgm:cxn modelId="{8906E4EA-FB69-4EB8-A5DA-8BE4C6713B9D}" type="presParOf" srcId="{E0FB2553-C057-466E-8AB3-9630CF1DADF5}" destId="{E15E082C-3B67-4A86-85AF-4FE58513E305}" srcOrd="0" destOrd="0" presId="urn:microsoft.com/office/officeart/2008/layout/LinedList"/>
    <dgm:cxn modelId="{3CD5A8C5-3ACB-4B92-9E07-4F19203F68A5}" type="presParOf" srcId="{E0FB2553-C057-466E-8AB3-9630CF1DADF5}" destId="{48F3EDA0-DC9E-4EDB-893F-AE3C1906E4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E1C6B-1F27-4281-AF51-10822FD2F76C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88777845-1C92-4B40-9D4A-ADD2F6C542AE}">
      <dgm:prSet/>
      <dgm:spPr/>
      <dgm:t>
        <a:bodyPr/>
        <a:lstStyle/>
        <a:p>
          <a:r>
            <a:rPr lang="en-US" dirty="0"/>
            <a:t>Talk on Satellites</a:t>
          </a:r>
        </a:p>
      </dgm:t>
    </dgm:pt>
    <dgm:pt modelId="{14E453D6-AEF6-48AB-8251-8B0D0B126828}" type="parTrans" cxnId="{54FFB1A4-C8C8-4F86-9F63-2B8AE3D58185}">
      <dgm:prSet/>
      <dgm:spPr/>
      <dgm:t>
        <a:bodyPr/>
        <a:lstStyle/>
        <a:p>
          <a:endParaRPr lang="en-US"/>
        </a:p>
      </dgm:t>
    </dgm:pt>
    <dgm:pt modelId="{9BD58AD0-83EB-49FF-873B-897C2267EAD4}" type="sibTrans" cxnId="{54FFB1A4-C8C8-4F86-9F63-2B8AE3D58185}">
      <dgm:prSet/>
      <dgm:spPr/>
      <dgm:t>
        <a:bodyPr/>
        <a:lstStyle/>
        <a:p>
          <a:endParaRPr lang="en-US"/>
        </a:p>
      </dgm:t>
    </dgm:pt>
    <dgm:pt modelId="{644722F4-07F9-4DBF-883F-874C90B2C076}">
      <dgm:prSet/>
      <dgm:spPr/>
      <dgm:t>
        <a:bodyPr/>
        <a:lstStyle/>
        <a:p>
          <a:r>
            <a:rPr lang="en-US" dirty="0"/>
            <a:t>Bounce Signals off the Moon</a:t>
          </a:r>
        </a:p>
      </dgm:t>
    </dgm:pt>
    <dgm:pt modelId="{CE66A3F9-6790-44D3-81BF-30A098366011}" type="parTrans" cxnId="{8C16D169-69F5-4D12-95FE-0F1CC8FDA76F}">
      <dgm:prSet/>
      <dgm:spPr/>
      <dgm:t>
        <a:bodyPr/>
        <a:lstStyle/>
        <a:p>
          <a:endParaRPr lang="en-US"/>
        </a:p>
      </dgm:t>
    </dgm:pt>
    <dgm:pt modelId="{FFC771A3-FC51-442C-B43E-EE3D84A32049}" type="sibTrans" cxnId="{8C16D169-69F5-4D12-95FE-0F1CC8FDA76F}">
      <dgm:prSet/>
      <dgm:spPr/>
      <dgm:t>
        <a:bodyPr/>
        <a:lstStyle/>
        <a:p>
          <a:endParaRPr lang="en-US"/>
        </a:p>
      </dgm:t>
    </dgm:pt>
    <dgm:pt modelId="{3E94F43C-8DAC-44FA-97CC-A31070C015CD}">
      <dgm:prSet/>
      <dgm:spPr/>
      <dgm:t>
        <a:bodyPr/>
        <a:lstStyle/>
        <a:p>
          <a:r>
            <a:rPr lang="en-US" dirty="0"/>
            <a:t>Travel and Operate on DX-peditions</a:t>
          </a:r>
        </a:p>
      </dgm:t>
    </dgm:pt>
    <dgm:pt modelId="{970EE557-A412-4EFB-9ED8-86EB99DCEB44}" type="parTrans" cxnId="{620B56D6-3FE6-409D-B158-150780DE338F}">
      <dgm:prSet/>
      <dgm:spPr/>
      <dgm:t>
        <a:bodyPr/>
        <a:lstStyle/>
        <a:p>
          <a:endParaRPr lang="en-US"/>
        </a:p>
      </dgm:t>
    </dgm:pt>
    <dgm:pt modelId="{12512FF7-8CCE-4F93-9BAD-A43414200B09}" type="sibTrans" cxnId="{620B56D6-3FE6-409D-B158-150780DE338F}">
      <dgm:prSet/>
      <dgm:spPr/>
      <dgm:t>
        <a:bodyPr/>
        <a:lstStyle/>
        <a:p>
          <a:endParaRPr lang="en-US"/>
        </a:p>
      </dgm:t>
    </dgm:pt>
    <dgm:pt modelId="{8B79C087-E1B0-4F60-9DFE-570F464402C8}">
      <dgm:prSet/>
      <dgm:spPr/>
      <dgm:t>
        <a:bodyPr/>
        <a:lstStyle/>
        <a:p>
          <a:r>
            <a:rPr lang="en-US" dirty="0"/>
            <a:t>Contest</a:t>
          </a:r>
        </a:p>
      </dgm:t>
    </dgm:pt>
    <dgm:pt modelId="{F49F0FD3-29FF-4BEF-9951-E606D0B5101C}" type="parTrans" cxnId="{406D6FB4-5BF6-444E-A8BD-4A8B406E02DE}">
      <dgm:prSet/>
      <dgm:spPr/>
      <dgm:t>
        <a:bodyPr/>
        <a:lstStyle/>
        <a:p>
          <a:endParaRPr lang="en-US"/>
        </a:p>
      </dgm:t>
    </dgm:pt>
    <dgm:pt modelId="{98C74BDB-4FCA-4E0F-B64B-B052F718B305}" type="sibTrans" cxnId="{406D6FB4-5BF6-444E-A8BD-4A8B406E02DE}">
      <dgm:prSet/>
      <dgm:spPr/>
      <dgm:t>
        <a:bodyPr/>
        <a:lstStyle/>
        <a:p>
          <a:endParaRPr lang="en-US"/>
        </a:p>
      </dgm:t>
    </dgm:pt>
    <dgm:pt modelId="{B773C5F7-BE6C-4F64-A473-DDEB3E201BFB}">
      <dgm:prSet/>
      <dgm:spPr/>
      <dgm:t>
        <a:bodyPr/>
        <a:lstStyle/>
        <a:p>
          <a:r>
            <a:rPr lang="en-US" dirty="0"/>
            <a:t>Experiment</a:t>
          </a:r>
        </a:p>
      </dgm:t>
    </dgm:pt>
    <dgm:pt modelId="{622CBC26-98B8-41FC-AE30-2A00DF08871D}" type="parTrans" cxnId="{AFE21070-C73A-4E8B-BEEC-CE8B605F2D4B}">
      <dgm:prSet/>
      <dgm:spPr/>
      <dgm:t>
        <a:bodyPr/>
        <a:lstStyle/>
        <a:p>
          <a:endParaRPr lang="en-US"/>
        </a:p>
      </dgm:t>
    </dgm:pt>
    <dgm:pt modelId="{2515EED4-1CBD-4112-A15E-1C6927205834}" type="sibTrans" cxnId="{AFE21070-C73A-4E8B-BEEC-CE8B605F2D4B}">
      <dgm:prSet/>
      <dgm:spPr/>
      <dgm:t>
        <a:bodyPr/>
        <a:lstStyle/>
        <a:p>
          <a:endParaRPr lang="en-US"/>
        </a:p>
      </dgm:t>
    </dgm:pt>
    <dgm:pt modelId="{F2246D4F-5F78-407C-A6A2-C75A5EF7DDB5}">
      <dgm:prSet/>
      <dgm:spPr/>
      <dgm:t>
        <a:bodyPr/>
        <a:lstStyle/>
        <a:p>
          <a:r>
            <a:rPr lang="en-US" dirty="0"/>
            <a:t>Many, Many Others</a:t>
          </a:r>
        </a:p>
      </dgm:t>
    </dgm:pt>
    <dgm:pt modelId="{35391766-332C-4ECC-8CCC-67EF2969F829}" type="parTrans" cxnId="{C970DD27-D0B0-42A7-9005-3CB78FE7480B}">
      <dgm:prSet/>
      <dgm:spPr/>
      <dgm:t>
        <a:bodyPr/>
        <a:lstStyle/>
        <a:p>
          <a:endParaRPr lang="en-US"/>
        </a:p>
      </dgm:t>
    </dgm:pt>
    <dgm:pt modelId="{4F910F4D-9B09-4E2E-BA8C-98D54CDA93A5}" type="sibTrans" cxnId="{C970DD27-D0B0-42A7-9005-3CB78FE7480B}">
      <dgm:prSet/>
      <dgm:spPr/>
      <dgm:t>
        <a:bodyPr/>
        <a:lstStyle/>
        <a:p>
          <a:endParaRPr lang="en-US"/>
        </a:p>
      </dgm:t>
    </dgm:pt>
    <dgm:pt modelId="{A420F7C0-90A8-4128-8011-70EFB2EFD11E}" type="pres">
      <dgm:prSet presAssocID="{2E5E1C6B-1F27-4281-AF51-10822FD2F76C}" presName="vert0" presStyleCnt="0">
        <dgm:presLayoutVars>
          <dgm:dir/>
          <dgm:animOne val="branch"/>
          <dgm:animLvl val="lvl"/>
        </dgm:presLayoutVars>
      </dgm:prSet>
      <dgm:spPr/>
    </dgm:pt>
    <dgm:pt modelId="{9A6E1621-9643-4502-AC2C-416A0A1A1AA1}" type="pres">
      <dgm:prSet presAssocID="{88777845-1C92-4B40-9D4A-ADD2F6C542AE}" presName="thickLine" presStyleLbl="alignNode1" presStyleIdx="0" presStyleCnt="6"/>
      <dgm:spPr/>
    </dgm:pt>
    <dgm:pt modelId="{99A06B5F-AC47-40CE-AC05-E5767167D9BB}" type="pres">
      <dgm:prSet presAssocID="{88777845-1C92-4B40-9D4A-ADD2F6C542AE}" presName="horz1" presStyleCnt="0"/>
      <dgm:spPr/>
    </dgm:pt>
    <dgm:pt modelId="{DFFC6B57-2918-4623-9AE1-A178F9849B1B}" type="pres">
      <dgm:prSet presAssocID="{88777845-1C92-4B40-9D4A-ADD2F6C542AE}" presName="tx1" presStyleLbl="revTx" presStyleIdx="0" presStyleCnt="6"/>
      <dgm:spPr/>
    </dgm:pt>
    <dgm:pt modelId="{938D84AF-9BBB-48F7-AA21-791C15DBCB4F}" type="pres">
      <dgm:prSet presAssocID="{88777845-1C92-4B40-9D4A-ADD2F6C542AE}" presName="vert1" presStyleCnt="0"/>
      <dgm:spPr/>
    </dgm:pt>
    <dgm:pt modelId="{3E8DFF9B-FC22-427A-9488-3E0D728A795E}" type="pres">
      <dgm:prSet presAssocID="{644722F4-07F9-4DBF-883F-874C90B2C076}" presName="thickLine" presStyleLbl="alignNode1" presStyleIdx="1" presStyleCnt="6"/>
      <dgm:spPr/>
    </dgm:pt>
    <dgm:pt modelId="{2FF7DEC6-061C-4A5E-AECC-1457B8ABBD53}" type="pres">
      <dgm:prSet presAssocID="{644722F4-07F9-4DBF-883F-874C90B2C076}" presName="horz1" presStyleCnt="0"/>
      <dgm:spPr/>
    </dgm:pt>
    <dgm:pt modelId="{41C31673-9B59-42B4-A162-5682939E88F1}" type="pres">
      <dgm:prSet presAssocID="{644722F4-07F9-4DBF-883F-874C90B2C076}" presName="tx1" presStyleLbl="revTx" presStyleIdx="1" presStyleCnt="6"/>
      <dgm:spPr/>
    </dgm:pt>
    <dgm:pt modelId="{32D915C2-B986-4ABF-AEF5-A27BAC4B8804}" type="pres">
      <dgm:prSet presAssocID="{644722F4-07F9-4DBF-883F-874C90B2C076}" presName="vert1" presStyleCnt="0"/>
      <dgm:spPr/>
    </dgm:pt>
    <dgm:pt modelId="{A329F0C5-8D99-44C0-B7DB-97B580335563}" type="pres">
      <dgm:prSet presAssocID="{3E94F43C-8DAC-44FA-97CC-A31070C015CD}" presName="thickLine" presStyleLbl="alignNode1" presStyleIdx="2" presStyleCnt="6"/>
      <dgm:spPr/>
    </dgm:pt>
    <dgm:pt modelId="{B03D248B-F387-419F-AE57-297BAA69A13E}" type="pres">
      <dgm:prSet presAssocID="{3E94F43C-8DAC-44FA-97CC-A31070C015CD}" presName="horz1" presStyleCnt="0"/>
      <dgm:spPr/>
    </dgm:pt>
    <dgm:pt modelId="{BDE0DF0C-D633-49BB-83DC-D25E0D841012}" type="pres">
      <dgm:prSet presAssocID="{3E94F43C-8DAC-44FA-97CC-A31070C015CD}" presName="tx1" presStyleLbl="revTx" presStyleIdx="2" presStyleCnt="6"/>
      <dgm:spPr/>
    </dgm:pt>
    <dgm:pt modelId="{F6880EAA-FA17-4175-ADA9-020C2DFEC7DC}" type="pres">
      <dgm:prSet presAssocID="{3E94F43C-8DAC-44FA-97CC-A31070C015CD}" presName="vert1" presStyleCnt="0"/>
      <dgm:spPr/>
    </dgm:pt>
    <dgm:pt modelId="{6081472B-34AC-4C13-96C2-74321209D352}" type="pres">
      <dgm:prSet presAssocID="{8B79C087-E1B0-4F60-9DFE-570F464402C8}" presName="thickLine" presStyleLbl="alignNode1" presStyleIdx="3" presStyleCnt="6"/>
      <dgm:spPr/>
    </dgm:pt>
    <dgm:pt modelId="{A297089C-F7F5-4C2B-80DC-0AD8DB7FD490}" type="pres">
      <dgm:prSet presAssocID="{8B79C087-E1B0-4F60-9DFE-570F464402C8}" presName="horz1" presStyleCnt="0"/>
      <dgm:spPr/>
    </dgm:pt>
    <dgm:pt modelId="{718D2994-003D-41C3-9F27-14A4BBA8F363}" type="pres">
      <dgm:prSet presAssocID="{8B79C087-E1B0-4F60-9DFE-570F464402C8}" presName="tx1" presStyleLbl="revTx" presStyleIdx="3" presStyleCnt="6"/>
      <dgm:spPr/>
    </dgm:pt>
    <dgm:pt modelId="{761860BF-116B-4FBD-8DCC-DFBFCCC85AF0}" type="pres">
      <dgm:prSet presAssocID="{8B79C087-E1B0-4F60-9DFE-570F464402C8}" presName="vert1" presStyleCnt="0"/>
      <dgm:spPr/>
    </dgm:pt>
    <dgm:pt modelId="{98C2BA56-DB49-4071-B9C4-983ECC63E237}" type="pres">
      <dgm:prSet presAssocID="{B773C5F7-BE6C-4F64-A473-DDEB3E201BFB}" presName="thickLine" presStyleLbl="alignNode1" presStyleIdx="4" presStyleCnt="6"/>
      <dgm:spPr/>
    </dgm:pt>
    <dgm:pt modelId="{7CA86302-46CF-4626-A4E9-19EA76706F1E}" type="pres">
      <dgm:prSet presAssocID="{B773C5F7-BE6C-4F64-A473-DDEB3E201BFB}" presName="horz1" presStyleCnt="0"/>
      <dgm:spPr/>
    </dgm:pt>
    <dgm:pt modelId="{56CEF67A-CEAD-4F76-B2DD-36D834C36791}" type="pres">
      <dgm:prSet presAssocID="{B773C5F7-BE6C-4F64-A473-DDEB3E201BFB}" presName="tx1" presStyleLbl="revTx" presStyleIdx="4" presStyleCnt="6"/>
      <dgm:spPr/>
    </dgm:pt>
    <dgm:pt modelId="{D6496757-5F09-452F-A6BC-B9D81DFA410D}" type="pres">
      <dgm:prSet presAssocID="{B773C5F7-BE6C-4F64-A473-DDEB3E201BFB}" presName="vert1" presStyleCnt="0"/>
      <dgm:spPr/>
    </dgm:pt>
    <dgm:pt modelId="{2A4CE1B0-58C3-41D9-8101-775F580CB0CA}" type="pres">
      <dgm:prSet presAssocID="{F2246D4F-5F78-407C-A6A2-C75A5EF7DDB5}" presName="thickLine" presStyleLbl="alignNode1" presStyleIdx="5" presStyleCnt="6"/>
      <dgm:spPr/>
    </dgm:pt>
    <dgm:pt modelId="{CC8268F8-2844-405D-9E74-4B2FFD166B1B}" type="pres">
      <dgm:prSet presAssocID="{F2246D4F-5F78-407C-A6A2-C75A5EF7DDB5}" presName="horz1" presStyleCnt="0"/>
      <dgm:spPr/>
    </dgm:pt>
    <dgm:pt modelId="{A1962BF8-10A8-4F3C-B614-550224D0BF36}" type="pres">
      <dgm:prSet presAssocID="{F2246D4F-5F78-407C-A6A2-C75A5EF7DDB5}" presName="tx1" presStyleLbl="revTx" presStyleIdx="5" presStyleCnt="6"/>
      <dgm:spPr/>
    </dgm:pt>
    <dgm:pt modelId="{BB1BED15-6110-45DF-9466-FF15CB64AE6C}" type="pres">
      <dgm:prSet presAssocID="{F2246D4F-5F78-407C-A6A2-C75A5EF7DDB5}" presName="vert1" presStyleCnt="0"/>
      <dgm:spPr/>
    </dgm:pt>
  </dgm:ptLst>
  <dgm:cxnLst>
    <dgm:cxn modelId="{C970DD27-D0B0-42A7-9005-3CB78FE7480B}" srcId="{2E5E1C6B-1F27-4281-AF51-10822FD2F76C}" destId="{F2246D4F-5F78-407C-A6A2-C75A5EF7DDB5}" srcOrd="5" destOrd="0" parTransId="{35391766-332C-4ECC-8CCC-67EF2969F829}" sibTransId="{4F910F4D-9B09-4E2E-BA8C-98D54CDA93A5}"/>
    <dgm:cxn modelId="{CF34083E-62A6-4CCF-8D51-2D63D4F45C52}" type="presOf" srcId="{8B79C087-E1B0-4F60-9DFE-570F464402C8}" destId="{718D2994-003D-41C3-9F27-14A4BBA8F363}" srcOrd="0" destOrd="0" presId="urn:microsoft.com/office/officeart/2008/layout/LinedList"/>
    <dgm:cxn modelId="{8C16D169-69F5-4D12-95FE-0F1CC8FDA76F}" srcId="{2E5E1C6B-1F27-4281-AF51-10822FD2F76C}" destId="{644722F4-07F9-4DBF-883F-874C90B2C076}" srcOrd="1" destOrd="0" parTransId="{CE66A3F9-6790-44D3-81BF-30A098366011}" sibTransId="{FFC771A3-FC51-442C-B43E-EE3D84A32049}"/>
    <dgm:cxn modelId="{AFE21070-C73A-4E8B-BEEC-CE8B605F2D4B}" srcId="{2E5E1C6B-1F27-4281-AF51-10822FD2F76C}" destId="{B773C5F7-BE6C-4F64-A473-DDEB3E201BFB}" srcOrd="4" destOrd="0" parTransId="{622CBC26-98B8-41FC-AE30-2A00DF08871D}" sibTransId="{2515EED4-1CBD-4112-A15E-1C6927205834}"/>
    <dgm:cxn modelId="{56AC9058-04D9-4C95-A7F6-BE88E07FA0C0}" type="presOf" srcId="{F2246D4F-5F78-407C-A6A2-C75A5EF7DDB5}" destId="{A1962BF8-10A8-4F3C-B614-550224D0BF36}" srcOrd="0" destOrd="0" presId="urn:microsoft.com/office/officeart/2008/layout/LinedList"/>
    <dgm:cxn modelId="{33DFD09C-F40E-44B3-9CE7-E16D3124A911}" type="presOf" srcId="{88777845-1C92-4B40-9D4A-ADD2F6C542AE}" destId="{DFFC6B57-2918-4623-9AE1-A178F9849B1B}" srcOrd="0" destOrd="0" presId="urn:microsoft.com/office/officeart/2008/layout/LinedList"/>
    <dgm:cxn modelId="{54FFB1A4-C8C8-4F86-9F63-2B8AE3D58185}" srcId="{2E5E1C6B-1F27-4281-AF51-10822FD2F76C}" destId="{88777845-1C92-4B40-9D4A-ADD2F6C542AE}" srcOrd="0" destOrd="0" parTransId="{14E453D6-AEF6-48AB-8251-8B0D0B126828}" sibTransId="{9BD58AD0-83EB-49FF-873B-897C2267EAD4}"/>
    <dgm:cxn modelId="{406D6FB4-5BF6-444E-A8BD-4A8B406E02DE}" srcId="{2E5E1C6B-1F27-4281-AF51-10822FD2F76C}" destId="{8B79C087-E1B0-4F60-9DFE-570F464402C8}" srcOrd="3" destOrd="0" parTransId="{F49F0FD3-29FF-4BEF-9951-E606D0B5101C}" sibTransId="{98C74BDB-4FCA-4E0F-B64B-B052F718B305}"/>
    <dgm:cxn modelId="{620B56D6-3FE6-409D-B158-150780DE338F}" srcId="{2E5E1C6B-1F27-4281-AF51-10822FD2F76C}" destId="{3E94F43C-8DAC-44FA-97CC-A31070C015CD}" srcOrd="2" destOrd="0" parTransId="{970EE557-A412-4EFB-9ED8-86EB99DCEB44}" sibTransId="{12512FF7-8CCE-4F93-9BAD-A43414200B09}"/>
    <dgm:cxn modelId="{70CD95EE-2B8E-4CDB-94BA-100D512E31A3}" type="presOf" srcId="{B773C5F7-BE6C-4F64-A473-DDEB3E201BFB}" destId="{56CEF67A-CEAD-4F76-B2DD-36D834C36791}" srcOrd="0" destOrd="0" presId="urn:microsoft.com/office/officeart/2008/layout/LinedList"/>
    <dgm:cxn modelId="{107506F0-78E5-4BD4-8B65-11C8629F6603}" type="presOf" srcId="{3E94F43C-8DAC-44FA-97CC-A31070C015CD}" destId="{BDE0DF0C-D633-49BB-83DC-D25E0D841012}" srcOrd="0" destOrd="0" presId="urn:microsoft.com/office/officeart/2008/layout/LinedList"/>
    <dgm:cxn modelId="{CD50D8F3-1895-43D3-B7FF-BBE5DBFB1385}" type="presOf" srcId="{2E5E1C6B-1F27-4281-AF51-10822FD2F76C}" destId="{A420F7C0-90A8-4128-8011-70EFB2EFD11E}" srcOrd="0" destOrd="0" presId="urn:microsoft.com/office/officeart/2008/layout/LinedList"/>
    <dgm:cxn modelId="{2280B1F5-1B93-495C-89E2-5778AA93927C}" type="presOf" srcId="{644722F4-07F9-4DBF-883F-874C90B2C076}" destId="{41C31673-9B59-42B4-A162-5682939E88F1}" srcOrd="0" destOrd="0" presId="urn:microsoft.com/office/officeart/2008/layout/LinedList"/>
    <dgm:cxn modelId="{4626ED8C-0282-474D-818C-70D8291340A3}" type="presParOf" srcId="{A420F7C0-90A8-4128-8011-70EFB2EFD11E}" destId="{9A6E1621-9643-4502-AC2C-416A0A1A1AA1}" srcOrd="0" destOrd="0" presId="urn:microsoft.com/office/officeart/2008/layout/LinedList"/>
    <dgm:cxn modelId="{C7FC321F-7198-4A49-B409-635BD34790E2}" type="presParOf" srcId="{A420F7C0-90A8-4128-8011-70EFB2EFD11E}" destId="{99A06B5F-AC47-40CE-AC05-E5767167D9BB}" srcOrd="1" destOrd="0" presId="urn:microsoft.com/office/officeart/2008/layout/LinedList"/>
    <dgm:cxn modelId="{592F949C-A7D1-4824-A1F4-7F628708EE02}" type="presParOf" srcId="{99A06B5F-AC47-40CE-AC05-E5767167D9BB}" destId="{DFFC6B57-2918-4623-9AE1-A178F9849B1B}" srcOrd="0" destOrd="0" presId="urn:microsoft.com/office/officeart/2008/layout/LinedList"/>
    <dgm:cxn modelId="{3DBBA286-79A9-4CC9-BA7F-E0352E61D3A5}" type="presParOf" srcId="{99A06B5F-AC47-40CE-AC05-E5767167D9BB}" destId="{938D84AF-9BBB-48F7-AA21-791C15DBCB4F}" srcOrd="1" destOrd="0" presId="urn:microsoft.com/office/officeart/2008/layout/LinedList"/>
    <dgm:cxn modelId="{5745CC72-402E-45EE-8A6A-904E61E091D5}" type="presParOf" srcId="{A420F7C0-90A8-4128-8011-70EFB2EFD11E}" destId="{3E8DFF9B-FC22-427A-9488-3E0D728A795E}" srcOrd="2" destOrd="0" presId="urn:microsoft.com/office/officeart/2008/layout/LinedList"/>
    <dgm:cxn modelId="{7B2B20EE-3892-4FF4-A80E-CA07E09BDB18}" type="presParOf" srcId="{A420F7C0-90A8-4128-8011-70EFB2EFD11E}" destId="{2FF7DEC6-061C-4A5E-AECC-1457B8ABBD53}" srcOrd="3" destOrd="0" presId="urn:microsoft.com/office/officeart/2008/layout/LinedList"/>
    <dgm:cxn modelId="{1D40A569-CA2B-4984-A78D-ABC6F951A1EB}" type="presParOf" srcId="{2FF7DEC6-061C-4A5E-AECC-1457B8ABBD53}" destId="{41C31673-9B59-42B4-A162-5682939E88F1}" srcOrd="0" destOrd="0" presId="urn:microsoft.com/office/officeart/2008/layout/LinedList"/>
    <dgm:cxn modelId="{5423330B-4130-4763-B965-86D4DA7A9595}" type="presParOf" srcId="{2FF7DEC6-061C-4A5E-AECC-1457B8ABBD53}" destId="{32D915C2-B986-4ABF-AEF5-A27BAC4B8804}" srcOrd="1" destOrd="0" presId="urn:microsoft.com/office/officeart/2008/layout/LinedList"/>
    <dgm:cxn modelId="{0CA36CA2-7D19-468D-B4FA-34F2C307A7A8}" type="presParOf" srcId="{A420F7C0-90A8-4128-8011-70EFB2EFD11E}" destId="{A329F0C5-8D99-44C0-B7DB-97B580335563}" srcOrd="4" destOrd="0" presId="urn:microsoft.com/office/officeart/2008/layout/LinedList"/>
    <dgm:cxn modelId="{5F0C52D9-38AF-4AF7-9762-FEC5BDCFF30B}" type="presParOf" srcId="{A420F7C0-90A8-4128-8011-70EFB2EFD11E}" destId="{B03D248B-F387-419F-AE57-297BAA69A13E}" srcOrd="5" destOrd="0" presId="urn:microsoft.com/office/officeart/2008/layout/LinedList"/>
    <dgm:cxn modelId="{41DCC685-83CF-44BB-9C65-1CB93E64D432}" type="presParOf" srcId="{B03D248B-F387-419F-AE57-297BAA69A13E}" destId="{BDE0DF0C-D633-49BB-83DC-D25E0D841012}" srcOrd="0" destOrd="0" presId="urn:microsoft.com/office/officeart/2008/layout/LinedList"/>
    <dgm:cxn modelId="{B9626151-54D2-4108-A916-3637BC19D497}" type="presParOf" srcId="{B03D248B-F387-419F-AE57-297BAA69A13E}" destId="{F6880EAA-FA17-4175-ADA9-020C2DFEC7DC}" srcOrd="1" destOrd="0" presId="urn:microsoft.com/office/officeart/2008/layout/LinedList"/>
    <dgm:cxn modelId="{A3109433-9312-463F-8B62-48C2A68CAF73}" type="presParOf" srcId="{A420F7C0-90A8-4128-8011-70EFB2EFD11E}" destId="{6081472B-34AC-4C13-96C2-74321209D352}" srcOrd="6" destOrd="0" presId="urn:microsoft.com/office/officeart/2008/layout/LinedList"/>
    <dgm:cxn modelId="{4D819B2E-018F-46AD-8C3C-85982CB47B89}" type="presParOf" srcId="{A420F7C0-90A8-4128-8011-70EFB2EFD11E}" destId="{A297089C-F7F5-4C2B-80DC-0AD8DB7FD490}" srcOrd="7" destOrd="0" presId="urn:microsoft.com/office/officeart/2008/layout/LinedList"/>
    <dgm:cxn modelId="{514FAB26-E528-4802-A52F-0EEB26539A90}" type="presParOf" srcId="{A297089C-F7F5-4C2B-80DC-0AD8DB7FD490}" destId="{718D2994-003D-41C3-9F27-14A4BBA8F363}" srcOrd="0" destOrd="0" presId="urn:microsoft.com/office/officeart/2008/layout/LinedList"/>
    <dgm:cxn modelId="{5C04D881-B440-45ED-A70D-65CD8E108CE9}" type="presParOf" srcId="{A297089C-F7F5-4C2B-80DC-0AD8DB7FD490}" destId="{761860BF-116B-4FBD-8DCC-DFBFCCC85AF0}" srcOrd="1" destOrd="0" presId="urn:microsoft.com/office/officeart/2008/layout/LinedList"/>
    <dgm:cxn modelId="{A47EFC1E-1705-441B-B93A-BFE96AEAA65E}" type="presParOf" srcId="{A420F7C0-90A8-4128-8011-70EFB2EFD11E}" destId="{98C2BA56-DB49-4071-B9C4-983ECC63E237}" srcOrd="8" destOrd="0" presId="urn:microsoft.com/office/officeart/2008/layout/LinedList"/>
    <dgm:cxn modelId="{7A57CE79-EA12-4231-B4C8-AACB4336B776}" type="presParOf" srcId="{A420F7C0-90A8-4128-8011-70EFB2EFD11E}" destId="{7CA86302-46CF-4626-A4E9-19EA76706F1E}" srcOrd="9" destOrd="0" presId="urn:microsoft.com/office/officeart/2008/layout/LinedList"/>
    <dgm:cxn modelId="{BC4E9E18-A57B-4F9B-937B-7A9EF10D6D12}" type="presParOf" srcId="{7CA86302-46CF-4626-A4E9-19EA76706F1E}" destId="{56CEF67A-CEAD-4F76-B2DD-36D834C36791}" srcOrd="0" destOrd="0" presId="urn:microsoft.com/office/officeart/2008/layout/LinedList"/>
    <dgm:cxn modelId="{9444A125-76D8-468F-A9B5-C4362C590E10}" type="presParOf" srcId="{7CA86302-46CF-4626-A4E9-19EA76706F1E}" destId="{D6496757-5F09-452F-A6BC-B9D81DFA410D}" srcOrd="1" destOrd="0" presId="urn:microsoft.com/office/officeart/2008/layout/LinedList"/>
    <dgm:cxn modelId="{AEED0C2B-E17A-4384-AEC1-67B2DA87D886}" type="presParOf" srcId="{A420F7C0-90A8-4128-8011-70EFB2EFD11E}" destId="{2A4CE1B0-58C3-41D9-8101-775F580CB0CA}" srcOrd="10" destOrd="0" presId="urn:microsoft.com/office/officeart/2008/layout/LinedList"/>
    <dgm:cxn modelId="{DB0356D5-1A37-43D8-9CFB-B4D3D081FF79}" type="presParOf" srcId="{A420F7C0-90A8-4128-8011-70EFB2EFD11E}" destId="{CC8268F8-2844-405D-9E74-4B2FFD166B1B}" srcOrd="11" destOrd="0" presId="urn:microsoft.com/office/officeart/2008/layout/LinedList"/>
    <dgm:cxn modelId="{FAB20201-0414-4B97-9747-FD9A9627C62F}" type="presParOf" srcId="{CC8268F8-2844-405D-9E74-4B2FFD166B1B}" destId="{A1962BF8-10A8-4F3C-B614-550224D0BF36}" srcOrd="0" destOrd="0" presId="urn:microsoft.com/office/officeart/2008/layout/LinedList"/>
    <dgm:cxn modelId="{DF5775ED-824F-4497-9055-8BB38D2C1766}" type="presParOf" srcId="{CC8268F8-2844-405D-9E74-4B2FFD166B1B}" destId="{BB1BED15-6110-45DF-9466-FF15CB64AE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016A6-244D-41B1-B32E-220D41A9AA36}" type="doc">
      <dgm:prSet loTypeId="urn:microsoft.com/office/officeart/2005/8/layout/vList5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6E448C7E-631D-4636-BEB3-192883AF35EE}">
      <dgm:prSet/>
      <dgm:spPr/>
      <dgm:t>
        <a:bodyPr/>
        <a:lstStyle/>
        <a:p>
          <a:r>
            <a:rPr lang="en-US" dirty="0"/>
            <a:t>HF</a:t>
          </a:r>
        </a:p>
      </dgm:t>
    </dgm:pt>
    <dgm:pt modelId="{BFB10A21-C002-4CCE-8ADB-5B625B8F24F8}" type="parTrans" cxnId="{18968F20-49EC-4DC6-B4E6-D1E9BB3FD0D5}">
      <dgm:prSet/>
      <dgm:spPr/>
      <dgm:t>
        <a:bodyPr/>
        <a:lstStyle/>
        <a:p>
          <a:endParaRPr lang="en-US"/>
        </a:p>
      </dgm:t>
    </dgm:pt>
    <dgm:pt modelId="{AE39E281-F9A8-4004-A7E5-048589E57E3D}" type="sibTrans" cxnId="{18968F20-49EC-4DC6-B4E6-D1E9BB3FD0D5}">
      <dgm:prSet/>
      <dgm:spPr/>
      <dgm:t>
        <a:bodyPr/>
        <a:lstStyle/>
        <a:p>
          <a:endParaRPr lang="en-US"/>
        </a:p>
      </dgm:t>
    </dgm:pt>
    <dgm:pt modelId="{00CA563A-56F1-4AE7-8900-994832023E28}">
      <dgm:prSet/>
      <dgm:spPr/>
      <dgm:t>
        <a:bodyPr/>
        <a:lstStyle/>
        <a:p>
          <a:r>
            <a:rPr lang="en-US" dirty="0"/>
            <a:t>Antenna – $50+</a:t>
          </a:r>
        </a:p>
      </dgm:t>
    </dgm:pt>
    <dgm:pt modelId="{5158F931-2791-45DB-8EFF-A86BCF801814}" type="parTrans" cxnId="{B336DF22-525A-4D25-92EC-36FF7E057BC2}">
      <dgm:prSet/>
      <dgm:spPr/>
      <dgm:t>
        <a:bodyPr/>
        <a:lstStyle/>
        <a:p>
          <a:endParaRPr lang="en-US"/>
        </a:p>
      </dgm:t>
    </dgm:pt>
    <dgm:pt modelId="{41677929-DDB2-4E70-84C5-CF6C2C1586C1}" type="sibTrans" cxnId="{B336DF22-525A-4D25-92EC-36FF7E057BC2}">
      <dgm:prSet/>
      <dgm:spPr/>
      <dgm:t>
        <a:bodyPr/>
        <a:lstStyle/>
        <a:p>
          <a:endParaRPr lang="en-US"/>
        </a:p>
      </dgm:t>
    </dgm:pt>
    <dgm:pt modelId="{DC113D86-BED5-4C01-BA17-933CA78F181E}">
      <dgm:prSet/>
      <dgm:spPr/>
      <dgm:t>
        <a:bodyPr/>
        <a:lstStyle/>
        <a:p>
          <a:r>
            <a:rPr lang="en-US" dirty="0"/>
            <a:t>Power Supply - $100</a:t>
          </a:r>
        </a:p>
      </dgm:t>
    </dgm:pt>
    <dgm:pt modelId="{DD450548-3CCC-4E40-B3C9-CAAE7C9D85F5}" type="parTrans" cxnId="{649147D6-9D4E-4E55-891E-0E5A637BC83C}">
      <dgm:prSet/>
      <dgm:spPr/>
      <dgm:t>
        <a:bodyPr/>
        <a:lstStyle/>
        <a:p>
          <a:endParaRPr lang="en-US"/>
        </a:p>
      </dgm:t>
    </dgm:pt>
    <dgm:pt modelId="{113665FF-90CF-41CF-BAC1-B406644D260A}" type="sibTrans" cxnId="{649147D6-9D4E-4E55-891E-0E5A637BC83C}">
      <dgm:prSet/>
      <dgm:spPr/>
      <dgm:t>
        <a:bodyPr/>
        <a:lstStyle/>
        <a:p>
          <a:endParaRPr lang="en-US"/>
        </a:p>
      </dgm:t>
    </dgm:pt>
    <dgm:pt modelId="{6BED9327-571B-42DE-BF42-C038D359D9B4}">
      <dgm:prSet/>
      <dgm:spPr/>
      <dgm:t>
        <a:bodyPr/>
        <a:lstStyle/>
        <a:p>
          <a:r>
            <a:rPr lang="en-US" dirty="0"/>
            <a:t>Radio - $700+</a:t>
          </a:r>
        </a:p>
      </dgm:t>
    </dgm:pt>
    <dgm:pt modelId="{3415C13F-3BEA-4916-9AE4-9F18ED859400}" type="parTrans" cxnId="{76183974-6017-442F-A631-8F9006A7D691}">
      <dgm:prSet/>
      <dgm:spPr/>
      <dgm:t>
        <a:bodyPr/>
        <a:lstStyle/>
        <a:p>
          <a:endParaRPr lang="en-US"/>
        </a:p>
      </dgm:t>
    </dgm:pt>
    <dgm:pt modelId="{3132B468-1B5A-419F-805E-47C46484BF8E}" type="sibTrans" cxnId="{76183974-6017-442F-A631-8F9006A7D691}">
      <dgm:prSet/>
      <dgm:spPr/>
      <dgm:t>
        <a:bodyPr/>
        <a:lstStyle/>
        <a:p>
          <a:endParaRPr lang="en-US"/>
        </a:p>
      </dgm:t>
    </dgm:pt>
    <dgm:pt modelId="{D474DA02-CF5F-48A7-B303-721EFFAABAF3}">
      <dgm:prSet/>
      <dgm:spPr/>
      <dgm:t>
        <a:bodyPr/>
        <a:lstStyle/>
        <a:p>
          <a:r>
            <a:rPr lang="en-US" dirty="0"/>
            <a:t>VHF/UHF</a:t>
          </a:r>
        </a:p>
      </dgm:t>
    </dgm:pt>
    <dgm:pt modelId="{177141D4-C09F-4C0D-AC2C-51904AD9FB7E}" type="parTrans" cxnId="{A346AC94-1954-47E3-9A7B-BC0077E5CF4E}">
      <dgm:prSet/>
      <dgm:spPr/>
      <dgm:t>
        <a:bodyPr/>
        <a:lstStyle/>
        <a:p>
          <a:endParaRPr lang="en-US"/>
        </a:p>
      </dgm:t>
    </dgm:pt>
    <dgm:pt modelId="{0A2C47A5-9856-490B-B7DF-0FC8E7916905}" type="sibTrans" cxnId="{A346AC94-1954-47E3-9A7B-BC0077E5CF4E}">
      <dgm:prSet/>
      <dgm:spPr/>
      <dgm:t>
        <a:bodyPr/>
        <a:lstStyle/>
        <a:p>
          <a:endParaRPr lang="en-US"/>
        </a:p>
      </dgm:t>
    </dgm:pt>
    <dgm:pt modelId="{433C218E-F5FC-4EA7-849A-6A0E83F2ABA4}">
      <dgm:prSet/>
      <dgm:spPr/>
      <dgm:t>
        <a:bodyPr/>
        <a:lstStyle/>
        <a:p>
          <a:r>
            <a:rPr lang="en-US" dirty="0"/>
            <a:t>Radio - $50+</a:t>
          </a:r>
        </a:p>
      </dgm:t>
    </dgm:pt>
    <dgm:pt modelId="{29C072A6-3C0D-494C-9D5B-6D9C07375C84}" type="parTrans" cxnId="{DD21D47F-88C6-4108-9073-AAB47D1C02E3}">
      <dgm:prSet/>
      <dgm:spPr/>
      <dgm:t>
        <a:bodyPr/>
        <a:lstStyle/>
        <a:p>
          <a:endParaRPr lang="en-US"/>
        </a:p>
      </dgm:t>
    </dgm:pt>
    <dgm:pt modelId="{077EEADA-2794-4A79-A560-493ABCB0BB3F}" type="sibTrans" cxnId="{DD21D47F-88C6-4108-9073-AAB47D1C02E3}">
      <dgm:prSet/>
      <dgm:spPr/>
      <dgm:t>
        <a:bodyPr/>
        <a:lstStyle/>
        <a:p>
          <a:endParaRPr lang="en-US"/>
        </a:p>
      </dgm:t>
    </dgm:pt>
    <dgm:pt modelId="{D53DF9E9-58F2-432C-AC9E-5E0BC1334713}" type="pres">
      <dgm:prSet presAssocID="{761016A6-244D-41B1-B32E-220D41A9AA36}" presName="Name0" presStyleCnt="0">
        <dgm:presLayoutVars>
          <dgm:dir/>
          <dgm:animLvl val="lvl"/>
          <dgm:resizeHandles val="exact"/>
        </dgm:presLayoutVars>
      </dgm:prSet>
      <dgm:spPr/>
    </dgm:pt>
    <dgm:pt modelId="{2532AA71-5F18-421E-BA12-FB8A1E383EC0}" type="pres">
      <dgm:prSet presAssocID="{6E448C7E-631D-4636-BEB3-192883AF35EE}" presName="linNode" presStyleCnt="0"/>
      <dgm:spPr/>
    </dgm:pt>
    <dgm:pt modelId="{29EA8B96-2C1D-45BE-B2CC-D70E0A824F59}" type="pres">
      <dgm:prSet presAssocID="{6E448C7E-631D-4636-BEB3-192883AF35E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1DEB84F-0F3A-4DAA-89AA-D9567CD48E0A}" type="pres">
      <dgm:prSet presAssocID="{6E448C7E-631D-4636-BEB3-192883AF35EE}" presName="descendantText" presStyleLbl="alignAccFollowNode1" presStyleIdx="0" presStyleCnt="2">
        <dgm:presLayoutVars>
          <dgm:bulletEnabled val="1"/>
        </dgm:presLayoutVars>
      </dgm:prSet>
      <dgm:spPr/>
    </dgm:pt>
    <dgm:pt modelId="{C67FD2B4-0E7A-4648-A051-6279BC09BD44}" type="pres">
      <dgm:prSet presAssocID="{AE39E281-F9A8-4004-A7E5-048589E57E3D}" presName="sp" presStyleCnt="0"/>
      <dgm:spPr/>
    </dgm:pt>
    <dgm:pt modelId="{50C8FD86-47AC-4A2C-B5CB-08E9B2D83790}" type="pres">
      <dgm:prSet presAssocID="{D474DA02-CF5F-48A7-B303-721EFFAABAF3}" presName="linNode" presStyleCnt="0"/>
      <dgm:spPr/>
    </dgm:pt>
    <dgm:pt modelId="{109682C1-002F-4721-A6F8-AE84D9FC084D}" type="pres">
      <dgm:prSet presAssocID="{D474DA02-CF5F-48A7-B303-721EFFAABAF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8A02350-83F7-4B83-848B-D948502E8D5F}" type="pres">
      <dgm:prSet presAssocID="{D474DA02-CF5F-48A7-B303-721EFFAABAF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F068410-C7F2-48FD-AC64-D90C9B47EAB2}" type="presOf" srcId="{DC113D86-BED5-4C01-BA17-933CA78F181E}" destId="{91DEB84F-0F3A-4DAA-89AA-D9567CD48E0A}" srcOrd="0" destOrd="1" presId="urn:microsoft.com/office/officeart/2005/8/layout/vList5"/>
    <dgm:cxn modelId="{18968F20-49EC-4DC6-B4E6-D1E9BB3FD0D5}" srcId="{761016A6-244D-41B1-B32E-220D41A9AA36}" destId="{6E448C7E-631D-4636-BEB3-192883AF35EE}" srcOrd="0" destOrd="0" parTransId="{BFB10A21-C002-4CCE-8ADB-5B625B8F24F8}" sibTransId="{AE39E281-F9A8-4004-A7E5-048589E57E3D}"/>
    <dgm:cxn modelId="{B336DF22-525A-4D25-92EC-36FF7E057BC2}" srcId="{6E448C7E-631D-4636-BEB3-192883AF35EE}" destId="{00CA563A-56F1-4AE7-8900-994832023E28}" srcOrd="0" destOrd="0" parTransId="{5158F931-2791-45DB-8EFF-A86BCF801814}" sibTransId="{41677929-DDB2-4E70-84C5-CF6C2C1586C1}"/>
    <dgm:cxn modelId="{BA8BD023-E08A-4137-A800-FCC551CE0FD9}" type="presOf" srcId="{00CA563A-56F1-4AE7-8900-994832023E28}" destId="{91DEB84F-0F3A-4DAA-89AA-D9567CD48E0A}" srcOrd="0" destOrd="0" presId="urn:microsoft.com/office/officeart/2005/8/layout/vList5"/>
    <dgm:cxn modelId="{6F656E31-CF3F-482C-B58B-DD3BCB2C02D2}" type="presOf" srcId="{761016A6-244D-41B1-B32E-220D41A9AA36}" destId="{D53DF9E9-58F2-432C-AC9E-5E0BC1334713}" srcOrd="0" destOrd="0" presId="urn:microsoft.com/office/officeart/2005/8/layout/vList5"/>
    <dgm:cxn modelId="{76183974-6017-442F-A631-8F9006A7D691}" srcId="{6E448C7E-631D-4636-BEB3-192883AF35EE}" destId="{6BED9327-571B-42DE-BF42-C038D359D9B4}" srcOrd="2" destOrd="0" parTransId="{3415C13F-3BEA-4916-9AE4-9F18ED859400}" sibTransId="{3132B468-1B5A-419F-805E-47C46484BF8E}"/>
    <dgm:cxn modelId="{DD21D47F-88C6-4108-9073-AAB47D1C02E3}" srcId="{D474DA02-CF5F-48A7-B303-721EFFAABAF3}" destId="{433C218E-F5FC-4EA7-849A-6A0E83F2ABA4}" srcOrd="0" destOrd="0" parTransId="{29C072A6-3C0D-494C-9D5B-6D9C07375C84}" sibTransId="{077EEADA-2794-4A79-A560-493ABCB0BB3F}"/>
    <dgm:cxn modelId="{29AD388F-1C04-46C9-B6C7-BAB70C15E818}" type="presOf" srcId="{433C218E-F5FC-4EA7-849A-6A0E83F2ABA4}" destId="{C8A02350-83F7-4B83-848B-D948502E8D5F}" srcOrd="0" destOrd="0" presId="urn:microsoft.com/office/officeart/2005/8/layout/vList5"/>
    <dgm:cxn modelId="{A346AC94-1954-47E3-9A7B-BC0077E5CF4E}" srcId="{761016A6-244D-41B1-B32E-220D41A9AA36}" destId="{D474DA02-CF5F-48A7-B303-721EFFAABAF3}" srcOrd="1" destOrd="0" parTransId="{177141D4-C09F-4C0D-AC2C-51904AD9FB7E}" sibTransId="{0A2C47A5-9856-490B-B7DF-0FC8E7916905}"/>
    <dgm:cxn modelId="{525EBCA3-5E90-49EF-B9B7-D9452D144B62}" type="presOf" srcId="{6BED9327-571B-42DE-BF42-C038D359D9B4}" destId="{91DEB84F-0F3A-4DAA-89AA-D9567CD48E0A}" srcOrd="0" destOrd="2" presId="urn:microsoft.com/office/officeart/2005/8/layout/vList5"/>
    <dgm:cxn modelId="{8C8FCEBB-8A6D-4D79-AE4B-A5626431CD90}" type="presOf" srcId="{D474DA02-CF5F-48A7-B303-721EFFAABAF3}" destId="{109682C1-002F-4721-A6F8-AE84D9FC084D}" srcOrd="0" destOrd="0" presId="urn:microsoft.com/office/officeart/2005/8/layout/vList5"/>
    <dgm:cxn modelId="{649147D6-9D4E-4E55-891E-0E5A637BC83C}" srcId="{6E448C7E-631D-4636-BEB3-192883AF35EE}" destId="{DC113D86-BED5-4C01-BA17-933CA78F181E}" srcOrd="1" destOrd="0" parTransId="{DD450548-3CCC-4E40-B3C9-CAAE7C9D85F5}" sibTransId="{113665FF-90CF-41CF-BAC1-B406644D260A}"/>
    <dgm:cxn modelId="{1C89F4E5-F56E-4989-92AE-02A96CBA7521}" type="presOf" srcId="{6E448C7E-631D-4636-BEB3-192883AF35EE}" destId="{29EA8B96-2C1D-45BE-B2CC-D70E0A824F59}" srcOrd="0" destOrd="0" presId="urn:microsoft.com/office/officeart/2005/8/layout/vList5"/>
    <dgm:cxn modelId="{B313BB70-81A1-412E-A3F1-12382CB875ED}" type="presParOf" srcId="{D53DF9E9-58F2-432C-AC9E-5E0BC1334713}" destId="{2532AA71-5F18-421E-BA12-FB8A1E383EC0}" srcOrd="0" destOrd="0" presId="urn:microsoft.com/office/officeart/2005/8/layout/vList5"/>
    <dgm:cxn modelId="{21656DC1-1556-45AD-98ED-D7CF87193E03}" type="presParOf" srcId="{2532AA71-5F18-421E-BA12-FB8A1E383EC0}" destId="{29EA8B96-2C1D-45BE-B2CC-D70E0A824F59}" srcOrd="0" destOrd="0" presId="urn:microsoft.com/office/officeart/2005/8/layout/vList5"/>
    <dgm:cxn modelId="{634F4D04-0BF4-4CFC-9FAF-A31776148072}" type="presParOf" srcId="{2532AA71-5F18-421E-BA12-FB8A1E383EC0}" destId="{91DEB84F-0F3A-4DAA-89AA-D9567CD48E0A}" srcOrd="1" destOrd="0" presId="urn:microsoft.com/office/officeart/2005/8/layout/vList5"/>
    <dgm:cxn modelId="{7FD2E32C-26EF-4AD5-A71E-0FAEE6CF3EDD}" type="presParOf" srcId="{D53DF9E9-58F2-432C-AC9E-5E0BC1334713}" destId="{C67FD2B4-0E7A-4648-A051-6279BC09BD44}" srcOrd="1" destOrd="0" presId="urn:microsoft.com/office/officeart/2005/8/layout/vList5"/>
    <dgm:cxn modelId="{97768113-5B1B-496C-BF32-255DBF38E5A1}" type="presParOf" srcId="{D53DF9E9-58F2-432C-AC9E-5E0BC1334713}" destId="{50C8FD86-47AC-4A2C-B5CB-08E9B2D83790}" srcOrd="2" destOrd="0" presId="urn:microsoft.com/office/officeart/2005/8/layout/vList5"/>
    <dgm:cxn modelId="{0A3EC3C6-30A4-4270-87F2-4BD0EB4B07E2}" type="presParOf" srcId="{50C8FD86-47AC-4A2C-B5CB-08E9B2D83790}" destId="{109682C1-002F-4721-A6F8-AE84D9FC084D}" srcOrd="0" destOrd="0" presId="urn:microsoft.com/office/officeart/2005/8/layout/vList5"/>
    <dgm:cxn modelId="{CD3E6553-6395-4618-A3D9-F03A75A305AB}" type="presParOf" srcId="{50C8FD86-47AC-4A2C-B5CB-08E9B2D83790}" destId="{C8A02350-83F7-4B83-848B-D948502E8D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AB414-0835-40A8-A742-10D0126FD8E7}" type="doc">
      <dgm:prSet loTypeId="urn:microsoft.com/office/officeart/2005/8/layout/list1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48036EFA-AF44-42CD-9038-71FB7E3BFFC0}">
      <dgm:prSet/>
      <dgm:spPr/>
      <dgm:t>
        <a:bodyPr/>
        <a:lstStyle/>
        <a:p>
          <a:r>
            <a:rPr lang="en-US" dirty="0"/>
            <a:t>High Frequency (HF)</a:t>
          </a:r>
        </a:p>
      </dgm:t>
    </dgm:pt>
    <dgm:pt modelId="{6E9E67A0-762E-441A-95C2-4DCC0FC8ED0E}" type="parTrans" cxnId="{565F21ED-4C7A-48AF-9F08-FE847A602F6F}">
      <dgm:prSet/>
      <dgm:spPr/>
      <dgm:t>
        <a:bodyPr/>
        <a:lstStyle/>
        <a:p>
          <a:endParaRPr lang="en-US"/>
        </a:p>
      </dgm:t>
    </dgm:pt>
    <dgm:pt modelId="{D6FA5290-A4CA-456E-B8C7-F07A9732A698}" type="sibTrans" cxnId="{565F21ED-4C7A-48AF-9F08-FE847A602F6F}">
      <dgm:prSet/>
      <dgm:spPr/>
      <dgm:t>
        <a:bodyPr/>
        <a:lstStyle/>
        <a:p>
          <a:endParaRPr lang="en-US"/>
        </a:p>
      </dgm:t>
    </dgm:pt>
    <dgm:pt modelId="{2C011B76-97C4-4CBB-9E3F-ECC734E5EE2D}">
      <dgm:prSet/>
      <dgm:spPr/>
      <dgm:t>
        <a:bodyPr/>
        <a:lstStyle/>
        <a:p>
          <a:r>
            <a:rPr lang="en-US" dirty="0"/>
            <a:t>Historically known as Amateur Radio</a:t>
          </a:r>
        </a:p>
      </dgm:t>
    </dgm:pt>
    <dgm:pt modelId="{6DD28277-52D4-472E-B4D5-56BD1A0C3659}" type="parTrans" cxnId="{C5A2D362-C7AB-4486-99CB-7F3D88EE4672}">
      <dgm:prSet/>
      <dgm:spPr/>
      <dgm:t>
        <a:bodyPr/>
        <a:lstStyle/>
        <a:p>
          <a:endParaRPr lang="en-US"/>
        </a:p>
      </dgm:t>
    </dgm:pt>
    <dgm:pt modelId="{7E04F07A-53F7-48D3-873B-C7567F27CCD2}" type="sibTrans" cxnId="{C5A2D362-C7AB-4486-99CB-7F3D88EE4672}">
      <dgm:prSet/>
      <dgm:spPr/>
      <dgm:t>
        <a:bodyPr/>
        <a:lstStyle/>
        <a:p>
          <a:endParaRPr lang="en-US"/>
        </a:p>
      </dgm:t>
    </dgm:pt>
    <dgm:pt modelId="{3FA9D787-DB98-4BF5-A117-0F1472A0FC72}">
      <dgm:prSet/>
      <dgm:spPr/>
      <dgm:t>
        <a:bodyPr/>
        <a:lstStyle/>
        <a:p>
          <a:r>
            <a:rPr lang="en-US" dirty="0"/>
            <a:t>Talk around the state, around the world</a:t>
          </a:r>
        </a:p>
      </dgm:t>
    </dgm:pt>
    <dgm:pt modelId="{BE7AD922-D6DB-47BC-9B3D-8A6EEAE518DB}" type="parTrans" cxnId="{E12F58A7-4C54-4B50-884B-66818AD5FAFB}">
      <dgm:prSet/>
      <dgm:spPr/>
      <dgm:t>
        <a:bodyPr/>
        <a:lstStyle/>
        <a:p>
          <a:endParaRPr lang="en-US"/>
        </a:p>
      </dgm:t>
    </dgm:pt>
    <dgm:pt modelId="{4CC73960-2B76-4ACD-A164-2AF743FA9DFA}" type="sibTrans" cxnId="{E12F58A7-4C54-4B50-884B-66818AD5FAFB}">
      <dgm:prSet/>
      <dgm:spPr/>
      <dgm:t>
        <a:bodyPr/>
        <a:lstStyle/>
        <a:p>
          <a:endParaRPr lang="en-US"/>
        </a:p>
      </dgm:t>
    </dgm:pt>
    <dgm:pt modelId="{E0C8176F-0D79-4652-B3DE-78D14217C00A}">
      <dgm:prSet/>
      <dgm:spPr/>
      <dgm:t>
        <a:bodyPr/>
        <a:lstStyle/>
        <a:p>
          <a:r>
            <a:rPr lang="en-US" dirty="0"/>
            <a:t>Propagation impacts operation</a:t>
          </a:r>
        </a:p>
      </dgm:t>
    </dgm:pt>
    <dgm:pt modelId="{50ADA2F4-B953-48B8-A213-F7A79576D51C}" type="parTrans" cxnId="{934BD6E9-E34B-487F-A996-527CF0E4BF71}">
      <dgm:prSet/>
      <dgm:spPr/>
      <dgm:t>
        <a:bodyPr/>
        <a:lstStyle/>
        <a:p>
          <a:endParaRPr lang="en-US"/>
        </a:p>
      </dgm:t>
    </dgm:pt>
    <dgm:pt modelId="{28FEDAAE-E2A8-4EE2-80A7-E7D78353EE6D}" type="sibTrans" cxnId="{934BD6E9-E34B-487F-A996-527CF0E4BF71}">
      <dgm:prSet/>
      <dgm:spPr/>
      <dgm:t>
        <a:bodyPr/>
        <a:lstStyle/>
        <a:p>
          <a:endParaRPr lang="en-US"/>
        </a:p>
      </dgm:t>
    </dgm:pt>
    <dgm:pt modelId="{0BD127A2-333B-4411-92DE-5D74C2D58E07}">
      <dgm:prSet/>
      <dgm:spPr/>
      <dgm:t>
        <a:bodyPr/>
        <a:lstStyle/>
        <a:p>
          <a:r>
            <a:rPr lang="en-US" dirty="0"/>
            <a:t>Very High and Ultra High Frequency (VHF/UHF)</a:t>
          </a:r>
        </a:p>
      </dgm:t>
    </dgm:pt>
    <dgm:pt modelId="{B831B605-C12D-40C9-AC78-2FBC3D58B3A4}" type="parTrans" cxnId="{AB27413C-843F-44C6-B13E-09795C281BD7}">
      <dgm:prSet/>
      <dgm:spPr/>
      <dgm:t>
        <a:bodyPr/>
        <a:lstStyle/>
        <a:p>
          <a:endParaRPr lang="en-US"/>
        </a:p>
      </dgm:t>
    </dgm:pt>
    <dgm:pt modelId="{24336AC2-726F-48BB-A223-4ADF52E6EE17}" type="sibTrans" cxnId="{AB27413C-843F-44C6-B13E-09795C281BD7}">
      <dgm:prSet/>
      <dgm:spPr/>
      <dgm:t>
        <a:bodyPr/>
        <a:lstStyle/>
        <a:p>
          <a:endParaRPr lang="en-US"/>
        </a:p>
      </dgm:t>
    </dgm:pt>
    <dgm:pt modelId="{7DAC91AD-4840-4922-92D7-868786B6B4D3}">
      <dgm:prSet/>
      <dgm:spPr/>
      <dgm:t>
        <a:bodyPr/>
        <a:lstStyle/>
        <a:p>
          <a:r>
            <a:rPr lang="en-US" dirty="0"/>
            <a:t>Popular since the 70’s</a:t>
          </a:r>
        </a:p>
      </dgm:t>
    </dgm:pt>
    <dgm:pt modelId="{4866CB68-0435-47CC-B72D-CBAC3FD82F2E}" type="parTrans" cxnId="{22073521-E3F9-44B0-B185-3990ED0AD3BC}">
      <dgm:prSet/>
      <dgm:spPr/>
      <dgm:t>
        <a:bodyPr/>
        <a:lstStyle/>
        <a:p>
          <a:endParaRPr lang="en-US"/>
        </a:p>
      </dgm:t>
    </dgm:pt>
    <dgm:pt modelId="{015B3230-375A-4609-AB17-5FB4B579AE0C}" type="sibTrans" cxnId="{22073521-E3F9-44B0-B185-3990ED0AD3BC}">
      <dgm:prSet/>
      <dgm:spPr/>
      <dgm:t>
        <a:bodyPr/>
        <a:lstStyle/>
        <a:p>
          <a:endParaRPr lang="en-US"/>
        </a:p>
      </dgm:t>
    </dgm:pt>
    <dgm:pt modelId="{1CCDD363-7A2C-4701-AE2B-6692BE346383}">
      <dgm:prSet/>
      <dgm:spPr/>
      <dgm:t>
        <a:bodyPr/>
        <a:lstStyle/>
        <a:p>
          <a:r>
            <a:rPr lang="en-US" dirty="0"/>
            <a:t>The same type of radios that many workers have on their belt</a:t>
          </a:r>
        </a:p>
      </dgm:t>
    </dgm:pt>
    <dgm:pt modelId="{DC1B8B86-B380-42FF-B030-0D148E6F5DC7}" type="parTrans" cxnId="{2E2B8A26-D192-4D19-81B8-EEE976C1B001}">
      <dgm:prSet/>
      <dgm:spPr/>
      <dgm:t>
        <a:bodyPr/>
        <a:lstStyle/>
        <a:p>
          <a:endParaRPr lang="en-US"/>
        </a:p>
      </dgm:t>
    </dgm:pt>
    <dgm:pt modelId="{BDA2E367-B049-4378-AD70-F61113CF24D3}" type="sibTrans" cxnId="{2E2B8A26-D192-4D19-81B8-EEE976C1B001}">
      <dgm:prSet/>
      <dgm:spPr/>
      <dgm:t>
        <a:bodyPr/>
        <a:lstStyle/>
        <a:p>
          <a:endParaRPr lang="en-US"/>
        </a:p>
      </dgm:t>
    </dgm:pt>
    <dgm:pt modelId="{77A36727-7769-4EF5-87D9-D1883BD9339F}">
      <dgm:prSet/>
      <dgm:spPr/>
      <dgm:t>
        <a:bodyPr/>
        <a:lstStyle/>
        <a:p>
          <a:r>
            <a:rPr lang="en-US" dirty="0"/>
            <a:t>Generally uses repeaters and range of about 40 miles</a:t>
          </a:r>
        </a:p>
      </dgm:t>
    </dgm:pt>
    <dgm:pt modelId="{1625BBB7-0C85-452C-9BE0-266609AE6C45}" type="parTrans" cxnId="{5620A8AC-07B3-4AF9-BE50-A0358AD4D60B}">
      <dgm:prSet/>
      <dgm:spPr/>
      <dgm:t>
        <a:bodyPr/>
        <a:lstStyle/>
        <a:p>
          <a:endParaRPr lang="en-US"/>
        </a:p>
      </dgm:t>
    </dgm:pt>
    <dgm:pt modelId="{77ABC032-E54D-40E4-B968-754D431D00B7}" type="sibTrans" cxnId="{5620A8AC-07B3-4AF9-BE50-A0358AD4D60B}">
      <dgm:prSet/>
      <dgm:spPr/>
      <dgm:t>
        <a:bodyPr/>
        <a:lstStyle/>
        <a:p>
          <a:endParaRPr lang="en-US"/>
        </a:p>
      </dgm:t>
    </dgm:pt>
    <dgm:pt modelId="{FA038C67-D09F-43D4-A4E8-220827682C00}" type="pres">
      <dgm:prSet presAssocID="{78DAB414-0835-40A8-A742-10D0126FD8E7}" presName="linear" presStyleCnt="0">
        <dgm:presLayoutVars>
          <dgm:dir/>
          <dgm:animLvl val="lvl"/>
          <dgm:resizeHandles val="exact"/>
        </dgm:presLayoutVars>
      </dgm:prSet>
      <dgm:spPr/>
    </dgm:pt>
    <dgm:pt modelId="{A9431AA6-E6AA-4F21-84E4-8263A7CE1036}" type="pres">
      <dgm:prSet presAssocID="{48036EFA-AF44-42CD-9038-71FB7E3BFFC0}" presName="parentLin" presStyleCnt="0"/>
      <dgm:spPr/>
    </dgm:pt>
    <dgm:pt modelId="{E4B032AC-CE25-468A-8C31-D7B289E60B64}" type="pres">
      <dgm:prSet presAssocID="{48036EFA-AF44-42CD-9038-71FB7E3BFFC0}" presName="parentLeftMargin" presStyleLbl="node1" presStyleIdx="0" presStyleCnt="2"/>
      <dgm:spPr/>
    </dgm:pt>
    <dgm:pt modelId="{A30D2633-67D1-4343-86CE-EF3B40F0FAB5}" type="pres">
      <dgm:prSet presAssocID="{48036EFA-AF44-42CD-9038-71FB7E3BFF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23B5A7-68E7-40DC-86FB-8C39AA55C380}" type="pres">
      <dgm:prSet presAssocID="{48036EFA-AF44-42CD-9038-71FB7E3BFFC0}" presName="negativeSpace" presStyleCnt="0"/>
      <dgm:spPr/>
    </dgm:pt>
    <dgm:pt modelId="{D4AB6512-66A0-4394-BFA3-57A56F802829}" type="pres">
      <dgm:prSet presAssocID="{48036EFA-AF44-42CD-9038-71FB7E3BFFC0}" presName="childText" presStyleLbl="conFgAcc1" presStyleIdx="0" presStyleCnt="2">
        <dgm:presLayoutVars>
          <dgm:bulletEnabled val="1"/>
        </dgm:presLayoutVars>
      </dgm:prSet>
      <dgm:spPr/>
    </dgm:pt>
    <dgm:pt modelId="{12EDA778-E0CB-4B19-9E70-D385F1AF4C17}" type="pres">
      <dgm:prSet presAssocID="{D6FA5290-A4CA-456E-B8C7-F07A9732A698}" presName="spaceBetweenRectangles" presStyleCnt="0"/>
      <dgm:spPr/>
    </dgm:pt>
    <dgm:pt modelId="{369229F9-B35E-435D-884A-BB47571E6883}" type="pres">
      <dgm:prSet presAssocID="{0BD127A2-333B-4411-92DE-5D74C2D58E07}" presName="parentLin" presStyleCnt="0"/>
      <dgm:spPr/>
    </dgm:pt>
    <dgm:pt modelId="{AA68241D-F168-4422-8B04-73A9981C01A8}" type="pres">
      <dgm:prSet presAssocID="{0BD127A2-333B-4411-92DE-5D74C2D58E07}" presName="parentLeftMargin" presStyleLbl="node1" presStyleIdx="0" presStyleCnt="2"/>
      <dgm:spPr/>
    </dgm:pt>
    <dgm:pt modelId="{E91DC169-8C3C-4E59-A655-E4683DFD83E4}" type="pres">
      <dgm:prSet presAssocID="{0BD127A2-333B-4411-92DE-5D74C2D58E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258AB37-DC85-449E-B5B0-B8F4D1501DF7}" type="pres">
      <dgm:prSet presAssocID="{0BD127A2-333B-4411-92DE-5D74C2D58E07}" presName="negativeSpace" presStyleCnt="0"/>
      <dgm:spPr/>
    </dgm:pt>
    <dgm:pt modelId="{0E66924A-BBE5-4C69-9717-615B81508DF0}" type="pres">
      <dgm:prSet presAssocID="{0BD127A2-333B-4411-92DE-5D74C2D58E0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EF3CB13-B9FD-417A-8DDE-AEE422968D55}" type="presOf" srcId="{48036EFA-AF44-42CD-9038-71FB7E3BFFC0}" destId="{A30D2633-67D1-4343-86CE-EF3B40F0FAB5}" srcOrd="1" destOrd="0" presId="urn:microsoft.com/office/officeart/2005/8/layout/list1"/>
    <dgm:cxn modelId="{22073521-E3F9-44B0-B185-3990ED0AD3BC}" srcId="{0BD127A2-333B-4411-92DE-5D74C2D58E07}" destId="{7DAC91AD-4840-4922-92D7-868786B6B4D3}" srcOrd="0" destOrd="0" parTransId="{4866CB68-0435-47CC-B72D-CBAC3FD82F2E}" sibTransId="{015B3230-375A-4609-AB17-5FB4B579AE0C}"/>
    <dgm:cxn modelId="{2E2B8A26-D192-4D19-81B8-EEE976C1B001}" srcId="{0BD127A2-333B-4411-92DE-5D74C2D58E07}" destId="{1CCDD363-7A2C-4701-AE2B-6692BE346383}" srcOrd="1" destOrd="0" parTransId="{DC1B8B86-B380-42FF-B030-0D148E6F5DC7}" sibTransId="{BDA2E367-B049-4378-AD70-F61113CF24D3}"/>
    <dgm:cxn modelId="{A5B28329-F173-4DAF-A4A1-0EB6593CD836}" type="presOf" srcId="{0BD127A2-333B-4411-92DE-5D74C2D58E07}" destId="{E91DC169-8C3C-4E59-A655-E4683DFD83E4}" srcOrd="1" destOrd="0" presId="urn:microsoft.com/office/officeart/2005/8/layout/list1"/>
    <dgm:cxn modelId="{AB27413C-843F-44C6-B13E-09795C281BD7}" srcId="{78DAB414-0835-40A8-A742-10D0126FD8E7}" destId="{0BD127A2-333B-4411-92DE-5D74C2D58E07}" srcOrd="1" destOrd="0" parTransId="{B831B605-C12D-40C9-AC78-2FBC3D58B3A4}" sibTransId="{24336AC2-726F-48BB-A223-4ADF52E6EE17}"/>
    <dgm:cxn modelId="{C5A2D362-C7AB-4486-99CB-7F3D88EE4672}" srcId="{48036EFA-AF44-42CD-9038-71FB7E3BFFC0}" destId="{2C011B76-97C4-4CBB-9E3F-ECC734E5EE2D}" srcOrd="0" destOrd="0" parTransId="{6DD28277-52D4-472E-B4D5-56BD1A0C3659}" sibTransId="{7E04F07A-53F7-48D3-873B-C7567F27CCD2}"/>
    <dgm:cxn modelId="{B0A17C44-6F91-4375-98FF-FC4A9997B0B6}" type="presOf" srcId="{0BD127A2-333B-4411-92DE-5D74C2D58E07}" destId="{AA68241D-F168-4422-8B04-73A9981C01A8}" srcOrd="0" destOrd="0" presId="urn:microsoft.com/office/officeart/2005/8/layout/list1"/>
    <dgm:cxn modelId="{C59EE249-5D18-4685-9F65-ED3B619AF5FA}" type="presOf" srcId="{7DAC91AD-4840-4922-92D7-868786B6B4D3}" destId="{0E66924A-BBE5-4C69-9717-615B81508DF0}" srcOrd="0" destOrd="0" presId="urn:microsoft.com/office/officeart/2005/8/layout/list1"/>
    <dgm:cxn modelId="{2BE82351-11B8-4F00-9AAB-D2D210471A15}" type="presOf" srcId="{77A36727-7769-4EF5-87D9-D1883BD9339F}" destId="{0E66924A-BBE5-4C69-9717-615B81508DF0}" srcOrd="0" destOrd="2" presId="urn:microsoft.com/office/officeart/2005/8/layout/list1"/>
    <dgm:cxn modelId="{F5AF3671-A84D-46AA-A32F-408C97EBE7B6}" type="presOf" srcId="{78DAB414-0835-40A8-A742-10D0126FD8E7}" destId="{FA038C67-D09F-43D4-A4E8-220827682C00}" srcOrd="0" destOrd="0" presId="urn:microsoft.com/office/officeart/2005/8/layout/list1"/>
    <dgm:cxn modelId="{E3217AA0-F4FF-4126-9721-290FECB2353D}" type="presOf" srcId="{2C011B76-97C4-4CBB-9E3F-ECC734E5EE2D}" destId="{D4AB6512-66A0-4394-BFA3-57A56F802829}" srcOrd="0" destOrd="0" presId="urn:microsoft.com/office/officeart/2005/8/layout/list1"/>
    <dgm:cxn modelId="{E12F58A7-4C54-4B50-884B-66818AD5FAFB}" srcId="{48036EFA-AF44-42CD-9038-71FB7E3BFFC0}" destId="{3FA9D787-DB98-4BF5-A117-0F1472A0FC72}" srcOrd="1" destOrd="0" parTransId="{BE7AD922-D6DB-47BC-9B3D-8A6EEAE518DB}" sibTransId="{4CC73960-2B76-4ACD-A164-2AF743FA9DFA}"/>
    <dgm:cxn modelId="{5620A8AC-07B3-4AF9-BE50-A0358AD4D60B}" srcId="{0BD127A2-333B-4411-92DE-5D74C2D58E07}" destId="{77A36727-7769-4EF5-87D9-D1883BD9339F}" srcOrd="2" destOrd="0" parTransId="{1625BBB7-0C85-452C-9BE0-266609AE6C45}" sibTransId="{77ABC032-E54D-40E4-B968-754D431D00B7}"/>
    <dgm:cxn modelId="{01A407C4-61D8-4E9F-B54D-3B209A36B81F}" type="presOf" srcId="{48036EFA-AF44-42CD-9038-71FB7E3BFFC0}" destId="{E4B032AC-CE25-468A-8C31-D7B289E60B64}" srcOrd="0" destOrd="0" presId="urn:microsoft.com/office/officeart/2005/8/layout/list1"/>
    <dgm:cxn modelId="{E4E18BD5-63AD-436D-87A5-9CCB00C9CC61}" type="presOf" srcId="{3FA9D787-DB98-4BF5-A117-0F1472A0FC72}" destId="{D4AB6512-66A0-4394-BFA3-57A56F802829}" srcOrd="0" destOrd="1" presId="urn:microsoft.com/office/officeart/2005/8/layout/list1"/>
    <dgm:cxn modelId="{D516E5DE-A81E-4C98-A8B3-703318548E46}" type="presOf" srcId="{1CCDD363-7A2C-4701-AE2B-6692BE346383}" destId="{0E66924A-BBE5-4C69-9717-615B81508DF0}" srcOrd="0" destOrd="1" presId="urn:microsoft.com/office/officeart/2005/8/layout/list1"/>
    <dgm:cxn modelId="{C0E6FCE0-F96C-473F-A836-35DF5B1EF3D6}" type="presOf" srcId="{E0C8176F-0D79-4652-B3DE-78D14217C00A}" destId="{D4AB6512-66A0-4394-BFA3-57A56F802829}" srcOrd="0" destOrd="2" presId="urn:microsoft.com/office/officeart/2005/8/layout/list1"/>
    <dgm:cxn modelId="{934BD6E9-E34B-487F-A996-527CF0E4BF71}" srcId="{48036EFA-AF44-42CD-9038-71FB7E3BFFC0}" destId="{E0C8176F-0D79-4652-B3DE-78D14217C00A}" srcOrd="2" destOrd="0" parTransId="{50ADA2F4-B953-48B8-A213-F7A79576D51C}" sibTransId="{28FEDAAE-E2A8-4EE2-80A7-E7D78353EE6D}"/>
    <dgm:cxn modelId="{565F21ED-4C7A-48AF-9F08-FE847A602F6F}" srcId="{78DAB414-0835-40A8-A742-10D0126FD8E7}" destId="{48036EFA-AF44-42CD-9038-71FB7E3BFFC0}" srcOrd="0" destOrd="0" parTransId="{6E9E67A0-762E-441A-95C2-4DCC0FC8ED0E}" sibTransId="{D6FA5290-A4CA-456E-B8C7-F07A9732A698}"/>
    <dgm:cxn modelId="{3F92143E-9966-4BC6-8569-EA0657E38C7D}" type="presParOf" srcId="{FA038C67-D09F-43D4-A4E8-220827682C00}" destId="{A9431AA6-E6AA-4F21-84E4-8263A7CE1036}" srcOrd="0" destOrd="0" presId="urn:microsoft.com/office/officeart/2005/8/layout/list1"/>
    <dgm:cxn modelId="{7A48CF00-4619-4870-8DD6-6D97EEFEE2F8}" type="presParOf" srcId="{A9431AA6-E6AA-4F21-84E4-8263A7CE1036}" destId="{E4B032AC-CE25-468A-8C31-D7B289E60B64}" srcOrd="0" destOrd="0" presId="urn:microsoft.com/office/officeart/2005/8/layout/list1"/>
    <dgm:cxn modelId="{16E2B06E-6018-40C0-8F2B-0E8D5EA22110}" type="presParOf" srcId="{A9431AA6-E6AA-4F21-84E4-8263A7CE1036}" destId="{A30D2633-67D1-4343-86CE-EF3B40F0FAB5}" srcOrd="1" destOrd="0" presId="urn:microsoft.com/office/officeart/2005/8/layout/list1"/>
    <dgm:cxn modelId="{6583A150-DE58-4D5A-8B72-DDD67C4D2912}" type="presParOf" srcId="{FA038C67-D09F-43D4-A4E8-220827682C00}" destId="{A023B5A7-68E7-40DC-86FB-8C39AA55C380}" srcOrd="1" destOrd="0" presId="urn:microsoft.com/office/officeart/2005/8/layout/list1"/>
    <dgm:cxn modelId="{BD8E3FD1-8E9D-4019-B012-7B31199EBCF3}" type="presParOf" srcId="{FA038C67-D09F-43D4-A4E8-220827682C00}" destId="{D4AB6512-66A0-4394-BFA3-57A56F802829}" srcOrd="2" destOrd="0" presId="urn:microsoft.com/office/officeart/2005/8/layout/list1"/>
    <dgm:cxn modelId="{2EAFD38D-A0B1-4EB6-B460-D48AB0CE3A5A}" type="presParOf" srcId="{FA038C67-D09F-43D4-A4E8-220827682C00}" destId="{12EDA778-E0CB-4B19-9E70-D385F1AF4C17}" srcOrd="3" destOrd="0" presId="urn:microsoft.com/office/officeart/2005/8/layout/list1"/>
    <dgm:cxn modelId="{6E5FC4CB-F0B6-413C-B7E2-0C34A5F15BB4}" type="presParOf" srcId="{FA038C67-D09F-43D4-A4E8-220827682C00}" destId="{369229F9-B35E-435D-884A-BB47571E6883}" srcOrd="4" destOrd="0" presId="urn:microsoft.com/office/officeart/2005/8/layout/list1"/>
    <dgm:cxn modelId="{C1B70519-F679-47F4-8F6D-275AB0949EA0}" type="presParOf" srcId="{369229F9-B35E-435D-884A-BB47571E6883}" destId="{AA68241D-F168-4422-8B04-73A9981C01A8}" srcOrd="0" destOrd="0" presId="urn:microsoft.com/office/officeart/2005/8/layout/list1"/>
    <dgm:cxn modelId="{A73E6F88-D304-4DAC-B524-4C74B95EA5BB}" type="presParOf" srcId="{369229F9-B35E-435D-884A-BB47571E6883}" destId="{E91DC169-8C3C-4E59-A655-E4683DFD83E4}" srcOrd="1" destOrd="0" presId="urn:microsoft.com/office/officeart/2005/8/layout/list1"/>
    <dgm:cxn modelId="{11B2E95F-B4E8-4EDF-89D4-0FEA326CC76E}" type="presParOf" srcId="{FA038C67-D09F-43D4-A4E8-220827682C00}" destId="{0258AB37-DC85-449E-B5B0-B8F4D1501DF7}" srcOrd="5" destOrd="0" presId="urn:microsoft.com/office/officeart/2005/8/layout/list1"/>
    <dgm:cxn modelId="{B71DADCB-99F5-4286-AB9F-0A361EAF212A}" type="presParOf" srcId="{FA038C67-D09F-43D4-A4E8-220827682C00}" destId="{0E66924A-BBE5-4C69-9717-615B81508D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4A6EB5-E304-4B3F-A3FC-1B144EFB8E92}" type="doc">
      <dgm:prSet loTypeId="urn:microsoft.com/office/officeart/2005/8/layout/chevron1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6ACE24CA-E6DB-4B2E-B5FF-6FD2DA364490}">
      <dgm:prSet custT="1"/>
      <dgm:spPr/>
      <dgm:t>
        <a:bodyPr/>
        <a:lstStyle/>
        <a:p>
          <a:r>
            <a:rPr lang="en-US" sz="1100" dirty="0"/>
            <a:t>3 – 30 kHz</a:t>
          </a:r>
          <a:br>
            <a:rPr lang="en-US" sz="1100" dirty="0"/>
          </a:br>
          <a:r>
            <a:rPr lang="en-US" sz="1100" dirty="0"/>
            <a:t>100 – 10 km</a:t>
          </a:r>
          <a:br>
            <a:rPr lang="en-US" sz="1600" dirty="0"/>
          </a:br>
          <a:r>
            <a:rPr lang="en-US" sz="1600" dirty="0"/>
            <a:t>VLF</a:t>
          </a:r>
        </a:p>
      </dgm:t>
    </dgm:pt>
    <dgm:pt modelId="{1C6699C2-A643-4E24-B25D-7CEDB119AA0E}" type="parTrans" cxnId="{7F055771-BB93-4A90-9641-40FA6802C3BC}">
      <dgm:prSet/>
      <dgm:spPr/>
      <dgm:t>
        <a:bodyPr/>
        <a:lstStyle/>
        <a:p>
          <a:endParaRPr lang="en-US"/>
        </a:p>
      </dgm:t>
    </dgm:pt>
    <dgm:pt modelId="{3191ADCE-7BFB-449B-8754-44BD56D73B43}" type="sibTrans" cxnId="{7F055771-BB93-4A90-9641-40FA6802C3BC}">
      <dgm:prSet/>
      <dgm:spPr/>
      <dgm:t>
        <a:bodyPr/>
        <a:lstStyle/>
        <a:p>
          <a:endParaRPr lang="en-US"/>
        </a:p>
      </dgm:t>
    </dgm:pt>
    <dgm:pt modelId="{424B9E67-E485-4AFA-8ACB-DA1FB131D8F7}">
      <dgm:prSet custT="1"/>
      <dgm:spPr/>
      <dgm:t>
        <a:bodyPr/>
        <a:lstStyle/>
        <a:p>
          <a:r>
            <a:rPr lang="en-US" sz="1100" dirty="0"/>
            <a:t>30 – 300 kHz</a:t>
          </a:r>
          <a:br>
            <a:rPr lang="en-US" sz="1100" dirty="0"/>
          </a:br>
          <a:r>
            <a:rPr lang="en-US" sz="1100" dirty="0"/>
            <a:t>10 -1 km</a:t>
          </a:r>
          <a:br>
            <a:rPr lang="en-US" sz="1700" dirty="0"/>
          </a:br>
          <a:r>
            <a:rPr lang="en-US" sz="1700" dirty="0"/>
            <a:t>LF</a:t>
          </a:r>
        </a:p>
      </dgm:t>
    </dgm:pt>
    <dgm:pt modelId="{E2E4173D-5AAB-4556-8D40-ED32C7C6B83D}" type="parTrans" cxnId="{5A24446F-B020-4104-A64D-6B3492012BE5}">
      <dgm:prSet/>
      <dgm:spPr/>
      <dgm:t>
        <a:bodyPr/>
        <a:lstStyle/>
        <a:p>
          <a:endParaRPr lang="en-US"/>
        </a:p>
      </dgm:t>
    </dgm:pt>
    <dgm:pt modelId="{65DCE38D-C469-456A-9448-9A58E118BB09}" type="sibTrans" cxnId="{5A24446F-B020-4104-A64D-6B3492012BE5}">
      <dgm:prSet/>
      <dgm:spPr/>
      <dgm:t>
        <a:bodyPr/>
        <a:lstStyle/>
        <a:p>
          <a:endParaRPr lang="en-US"/>
        </a:p>
      </dgm:t>
    </dgm:pt>
    <dgm:pt modelId="{60A0682B-C1DC-4306-AC08-A2252B7CCCAB}">
      <dgm:prSet custT="1"/>
      <dgm:spPr/>
      <dgm:t>
        <a:bodyPr/>
        <a:lstStyle/>
        <a:p>
          <a:r>
            <a:rPr lang="en-US" sz="1100" dirty="0"/>
            <a:t>300 kHz – 3 MHz</a:t>
          </a:r>
          <a:br>
            <a:rPr lang="en-US" sz="1100" dirty="0"/>
          </a:br>
          <a:r>
            <a:rPr lang="en-US" sz="1100" dirty="0"/>
            <a:t>1 km – 100 m </a:t>
          </a:r>
          <a:br>
            <a:rPr lang="en-US" sz="1700" dirty="0"/>
          </a:br>
          <a:r>
            <a:rPr lang="en-US" sz="1700" dirty="0"/>
            <a:t>MF</a:t>
          </a:r>
        </a:p>
      </dgm:t>
    </dgm:pt>
    <dgm:pt modelId="{7CBB72AA-C596-47BA-BFAF-71D3A716729A}" type="parTrans" cxnId="{12C68BB4-E2FA-4408-8F09-98D1646C377B}">
      <dgm:prSet/>
      <dgm:spPr/>
      <dgm:t>
        <a:bodyPr/>
        <a:lstStyle/>
        <a:p>
          <a:endParaRPr lang="en-US"/>
        </a:p>
      </dgm:t>
    </dgm:pt>
    <dgm:pt modelId="{7A1B2029-1BDB-44C5-BA49-B3B8D7D47E97}" type="sibTrans" cxnId="{12C68BB4-E2FA-4408-8F09-98D1646C377B}">
      <dgm:prSet/>
      <dgm:spPr/>
      <dgm:t>
        <a:bodyPr/>
        <a:lstStyle/>
        <a:p>
          <a:endParaRPr lang="en-US"/>
        </a:p>
      </dgm:t>
    </dgm:pt>
    <dgm:pt modelId="{B97640E1-7B80-4E90-A01B-55A86B3898FF}">
      <dgm:prSet custT="1"/>
      <dgm:spPr/>
      <dgm:t>
        <a:bodyPr/>
        <a:lstStyle/>
        <a:p>
          <a:r>
            <a:rPr lang="en-US" sz="1100" dirty="0"/>
            <a:t>3 – 30 MHz</a:t>
          </a:r>
          <a:br>
            <a:rPr lang="en-US" sz="1100" dirty="0"/>
          </a:br>
          <a:r>
            <a:rPr lang="en-US" sz="1100" dirty="0"/>
            <a:t>100 – 10 m</a:t>
          </a:r>
          <a:br>
            <a:rPr lang="en-US" sz="1600" dirty="0"/>
          </a:br>
          <a:r>
            <a:rPr lang="en-US" sz="1600" dirty="0"/>
            <a:t>HF</a:t>
          </a:r>
        </a:p>
      </dgm:t>
    </dgm:pt>
    <dgm:pt modelId="{C41FE173-E3A4-47E9-AE3D-2ABA4B6E4BA4}" type="parTrans" cxnId="{6518CB8E-8FB3-44EB-918B-DA632D3EB022}">
      <dgm:prSet/>
      <dgm:spPr/>
      <dgm:t>
        <a:bodyPr/>
        <a:lstStyle/>
        <a:p>
          <a:endParaRPr lang="en-US"/>
        </a:p>
      </dgm:t>
    </dgm:pt>
    <dgm:pt modelId="{24A66ED6-C89D-479C-B67A-BA7879E1E146}" type="sibTrans" cxnId="{6518CB8E-8FB3-44EB-918B-DA632D3EB022}">
      <dgm:prSet/>
      <dgm:spPr/>
      <dgm:t>
        <a:bodyPr/>
        <a:lstStyle/>
        <a:p>
          <a:endParaRPr lang="en-US"/>
        </a:p>
      </dgm:t>
    </dgm:pt>
    <dgm:pt modelId="{F6842245-A452-470D-A40E-C17480B167B5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1100" dirty="0"/>
            <a:t>30 – 300 MHz</a:t>
          </a:r>
        </a:p>
        <a:p>
          <a:pPr>
            <a:lnSpc>
              <a:spcPct val="90000"/>
            </a:lnSpc>
          </a:pPr>
          <a:r>
            <a:rPr lang="en-US" sz="1100" dirty="0"/>
            <a:t>10 – 1 m</a:t>
          </a:r>
        </a:p>
        <a:p>
          <a:pPr>
            <a:lnSpc>
              <a:spcPct val="90000"/>
            </a:lnSpc>
          </a:pPr>
          <a:r>
            <a:rPr lang="en-US" sz="1600" dirty="0"/>
            <a:t>VHF</a:t>
          </a:r>
        </a:p>
      </dgm:t>
    </dgm:pt>
    <dgm:pt modelId="{6542462D-ECF2-4C0B-9D26-F785F3D09A93}" type="parTrans" cxnId="{CAF887CF-677E-4A2F-975E-1ACDDC576B7F}">
      <dgm:prSet/>
      <dgm:spPr/>
      <dgm:t>
        <a:bodyPr/>
        <a:lstStyle/>
        <a:p>
          <a:endParaRPr lang="en-US"/>
        </a:p>
      </dgm:t>
    </dgm:pt>
    <dgm:pt modelId="{77E2A9B5-A3A7-4927-986C-CBDCA0B82F59}" type="sibTrans" cxnId="{CAF887CF-677E-4A2F-975E-1ACDDC576B7F}">
      <dgm:prSet/>
      <dgm:spPr/>
      <dgm:t>
        <a:bodyPr/>
        <a:lstStyle/>
        <a:p>
          <a:endParaRPr lang="en-US"/>
        </a:p>
      </dgm:t>
    </dgm:pt>
    <dgm:pt modelId="{D263F305-0674-41B7-8498-3C8DB319B04C}">
      <dgm:prSet custT="1"/>
      <dgm:spPr/>
      <dgm:t>
        <a:bodyPr/>
        <a:lstStyle/>
        <a:p>
          <a:r>
            <a:rPr lang="en-US" sz="1100" dirty="0"/>
            <a:t>300 MHz- 3 GHz</a:t>
          </a:r>
          <a:br>
            <a:rPr lang="en-US" sz="1100" dirty="0"/>
          </a:br>
          <a:r>
            <a:rPr lang="en-US" sz="1100" dirty="0"/>
            <a:t>100 cm – 10 cm</a:t>
          </a:r>
          <a:br>
            <a:rPr lang="en-US" sz="1700" dirty="0"/>
          </a:br>
          <a:r>
            <a:rPr lang="en-US" sz="1700" dirty="0"/>
            <a:t>UHF</a:t>
          </a:r>
        </a:p>
      </dgm:t>
    </dgm:pt>
    <dgm:pt modelId="{DE825325-E87D-46B6-A518-63C4FB17E0EF}" type="parTrans" cxnId="{FD1F3D48-598F-49CD-9922-39D72E0D1FD1}">
      <dgm:prSet/>
      <dgm:spPr/>
      <dgm:t>
        <a:bodyPr/>
        <a:lstStyle/>
        <a:p>
          <a:endParaRPr lang="en-US"/>
        </a:p>
      </dgm:t>
    </dgm:pt>
    <dgm:pt modelId="{F0A58FA2-E883-4087-9FD3-0685515DED0D}" type="sibTrans" cxnId="{FD1F3D48-598F-49CD-9922-39D72E0D1FD1}">
      <dgm:prSet/>
      <dgm:spPr/>
      <dgm:t>
        <a:bodyPr/>
        <a:lstStyle/>
        <a:p>
          <a:endParaRPr lang="en-US"/>
        </a:p>
      </dgm:t>
    </dgm:pt>
    <dgm:pt modelId="{90829435-D48A-486F-9532-2FC2CE6B8AC8}" type="pres">
      <dgm:prSet presAssocID="{534A6EB5-E304-4B3F-A3FC-1B144EFB8E92}" presName="Name0" presStyleCnt="0">
        <dgm:presLayoutVars>
          <dgm:dir/>
          <dgm:animLvl val="lvl"/>
          <dgm:resizeHandles val="exact"/>
        </dgm:presLayoutVars>
      </dgm:prSet>
      <dgm:spPr/>
    </dgm:pt>
    <dgm:pt modelId="{E100F4D5-DC86-4CAB-9FB5-34096C1C6E63}" type="pres">
      <dgm:prSet presAssocID="{6ACE24CA-E6DB-4B2E-B5FF-6FD2DA36449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1F66220-2B6E-4135-8066-7EF5535263A1}" type="pres">
      <dgm:prSet presAssocID="{3191ADCE-7BFB-449B-8754-44BD56D73B43}" presName="parTxOnlySpace" presStyleCnt="0"/>
      <dgm:spPr/>
    </dgm:pt>
    <dgm:pt modelId="{7EFB9AAE-8AC7-4A67-9AC9-1B4824F78BA4}" type="pres">
      <dgm:prSet presAssocID="{424B9E67-E485-4AFA-8ACB-DA1FB131D8F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5C867A-DC40-402C-A337-EBE7CCDE8C64}" type="pres">
      <dgm:prSet presAssocID="{65DCE38D-C469-456A-9448-9A58E118BB09}" presName="parTxOnlySpace" presStyleCnt="0"/>
      <dgm:spPr/>
    </dgm:pt>
    <dgm:pt modelId="{15BB4A67-5742-4B55-ACAD-2B5FAAD39F55}" type="pres">
      <dgm:prSet presAssocID="{60A0682B-C1DC-4306-AC08-A2252B7CCCA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6EA4D70-4A13-47E3-8A10-0D71D7293147}" type="pres">
      <dgm:prSet presAssocID="{7A1B2029-1BDB-44C5-BA49-B3B8D7D47E97}" presName="parTxOnlySpace" presStyleCnt="0"/>
      <dgm:spPr/>
    </dgm:pt>
    <dgm:pt modelId="{415CE822-C6BD-44B3-9C17-D6129CCA81C9}" type="pres">
      <dgm:prSet presAssocID="{B97640E1-7B80-4E90-A01B-55A86B3898F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AA1C072-FA85-4307-822A-508590E45141}" type="pres">
      <dgm:prSet presAssocID="{24A66ED6-C89D-479C-B67A-BA7879E1E146}" presName="parTxOnlySpace" presStyleCnt="0"/>
      <dgm:spPr/>
    </dgm:pt>
    <dgm:pt modelId="{A6B9ED41-AA33-4863-8008-3C6EABAC64C0}" type="pres">
      <dgm:prSet presAssocID="{F6842245-A452-470D-A40E-C17480B167B5}" presName="parTxOnly" presStyleLbl="node1" presStyleIdx="4" presStyleCnt="6" custLinFactNeighborX="4165">
        <dgm:presLayoutVars>
          <dgm:chMax val="0"/>
          <dgm:chPref val="0"/>
          <dgm:bulletEnabled val="1"/>
        </dgm:presLayoutVars>
      </dgm:prSet>
      <dgm:spPr/>
    </dgm:pt>
    <dgm:pt modelId="{B5C38ACD-E407-47C2-8BC8-C09A444FB5AA}" type="pres">
      <dgm:prSet presAssocID="{77E2A9B5-A3A7-4927-986C-CBDCA0B82F59}" presName="parTxOnlySpace" presStyleCnt="0"/>
      <dgm:spPr/>
    </dgm:pt>
    <dgm:pt modelId="{3082D2A5-DA7B-416E-A28F-FA5940EBF993}" type="pres">
      <dgm:prSet presAssocID="{D263F305-0674-41B7-8498-3C8DB319B04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E42360D-206C-4326-B3A9-28DFE94A084D}" type="presOf" srcId="{6ACE24CA-E6DB-4B2E-B5FF-6FD2DA364490}" destId="{E100F4D5-DC86-4CAB-9FB5-34096C1C6E63}" srcOrd="0" destOrd="0" presId="urn:microsoft.com/office/officeart/2005/8/layout/chevron1"/>
    <dgm:cxn modelId="{0B85EB16-D961-41EE-BB44-B9D284649345}" type="presOf" srcId="{D263F305-0674-41B7-8498-3C8DB319B04C}" destId="{3082D2A5-DA7B-416E-A28F-FA5940EBF993}" srcOrd="0" destOrd="0" presId="urn:microsoft.com/office/officeart/2005/8/layout/chevron1"/>
    <dgm:cxn modelId="{3E33BB23-841A-416F-9CFE-EC5602369722}" type="presOf" srcId="{534A6EB5-E304-4B3F-A3FC-1B144EFB8E92}" destId="{90829435-D48A-486F-9532-2FC2CE6B8AC8}" srcOrd="0" destOrd="0" presId="urn:microsoft.com/office/officeart/2005/8/layout/chevron1"/>
    <dgm:cxn modelId="{C3D7F730-117B-44AF-B9A3-3B1D16343F10}" type="presOf" srcId="{F6842245-A452-470D-A40E-C17480B167B5}" destId="{A6B9ED41-AA33-4863-8008-3C6EABAC64C0}" srcOrd="0" destOrd="0" presId="urn:microsoft.com/office/officeart/2005/8/layout/chevron1"/>
    <dgm:cxn modelId="{FD7C6F41-24E6-4F41-B0EC-E1A52A71121E}" type="presOf" srcId="{B97640E1-7B80-4E90-A01B-55A86B3898FF}" destId="{415CE822-C6BD-44B3-9C17-D6129CCA81C9}" srcOrd="0" destOrd="0" presId="urn:microsoft.com/office/officeart/2005/8/layout/chevron1"/>
    <dgm:cxn modelId="{FD1F3D48-598F-49CD-9922-39D72E0D1FD1}" srcId="{534A6EB5-E304-4B3F-A3FC-1B144EFB8E92}" destId="{D263F305-0674-41B7-8498-3C8DB319B04C}" srcOrd="5" destOrd="0" parTransId="{DE825325-E87D-46B6-A518-63C4FB17E0EF}" sibTransId="{F0A58FA2-E883-4087-9FD3-0685515DED0D}"/>
    <dgm:cxn modelId="{5A24446F-B020-4104-A64D-6B3492012BE5}" srcId="{534A6EB5-E304-4B3F-A3FC-1B144EFB8E92}" destId="{424B9E67-E485-4AFA-8ACB-DA1FB131D8F7}" srcOrd="1" destOrd="0" parTransId="{E2E4173D-5AAB-4556-8D40-ED32C7C6B83D}" sibTransId="{65DCE38D-C469-456A-9448-9A58E118BB09}"/>
    <dgm:cxn modelId="{7F055771-BB93-4A90-9641-40FA6802C3BC}" srcId="{534A6EB5-E304-4B3F-A3FC-1B144EFB8E92}" destId="{6ACE24CA-E6DB-4B2E-B5FF-6FD2DA364490}" srcOrd="0" destOrd="0" parTransId="{1C6699C2-A643-4E24-B25D-7CEDB119AA0E}" sibTransId="{3191ADCE-7BFB-449B-8754-44BD56D73B43}"/>
    <dgm:cxn modelId="{6518CB8E-8FB3-44EB-918B-DA632D3EB022}" srcId="{534A6EB5-E304-4B3F-A3FC-1B144EFB8E92}" destId="{B97640E1-7B80-4E90-A01B-55A86B3898FF}" srcOrd="3" destOrd="0" parTransId="{C41FE173-E3A4-47E9-AE3D-2ABA4B6E4BA4}" sibTransId="{24A66ED6-C89D-479C-B67A-BA7879E1E146}"/>
    <dgm:cxn modelId="{12C68BB4-E2FA-4408-8F09-98D1646C377B}" srcId="{534A6EB5-E304-4B3F-A3FC-1B144EFB8E92}" destId="{60A0682B-C1DC-4306-AC08-A2252B7CCCAB}" srcOrd="2" destOrd="0" parTransId="{7CBB72AA-C596-47BA-BFAF-71D3A716729A}" sibTransId="{7A1B2029-1BDB-44C5-BA49-B3B8D7D47E97}"/>
    <dgm:cxn modelId="{386E4FBF-8879-4EF3-83E0-E6781D1CED0C}" type="presOf" srcId="{424B9E67-E485-4AFA-8ACB-DA1FB131D8F7}" destId="{7EFB9AAE-8AC7-4A67-9AC9-1B4824F78BA4}" srcOrd="0" destOrd="0" presId="urn:microsoft.com/office/officeart/2005/8/layout/chevron1"/>
    <dgm:cxn modelId="{CAF887CF-677E-4A2F-975E-1ACDDC576B7F}" srcId="{534A6EB5-E304-4B3F-A3FC-1B144EFB8E92}" destId="{F6842245-A452-470D-A40E-C17480B167B5}" srcOrd="4" destOrd="0" parTransId="{6542462D-ECF2-4C0B-9D26-F785F3D09A93}" sibTransId="{77E2A9B5-A3A7-4927-986C-CBDCA0B82F59}"/>
    <dgm:cxn modelId="{6F2871D5-C8DD-4CA9-8EAF-F86EF08FA33E}" type="presOf" srcId="{60A0682B-C1DC-4306-AC08-A2252B7CCCAB}" destId="{15BB4A67-5742-4B55-ACAD-2B5FAAD39F55}" srcOrd="0" destOrd="0" presId="urn:microsoft.com/office/officeart/2005/8/layout/chevron1"/>
    <dgm:cxn modelId="{D6E5F334-213E-4DB5-BFA4-77CA19B57942}" type="presParOf" srcId="{90829435-D48A-486F-9532-2FC2CE6B8AC8}" destId="{E100F4D5-DC86-4CAB-9FB5-34096C1C6E63}" srcOrd="0" destOrd="0" presId="urn:microsoft.com/office/officeart/2005/8/layout/chevron1"/>
    <dgm:cxn modelId="{2D9AD0BB-EFD5-45BD-AF79-5A85FFACA723}" type="presParOf" srcId="{90829435-D48A-486F-9532-2FC2CE6B8AC8}" destId="{41F66220-2B6E-4135-8066-7EF5535263A1}" srcOrd="1" destOrd="0" presId="urn:microsoft.com/office/officeart/2005/8/layout/chevron1"/>
    <dgm:cxn modelId="{1296381E-8CAF-4EE8-8C53-EB1061A4E003}" type="presParOf" srcId="{90829435-D48A-486F-9532-2FC2CE6B8AC8}" destId="{7EFB9AAE-8AC7-4A67-9AC9-1B4824F78BA4}" srcOrd="2" destOrd="0" presId="urn:microsoft.com/office/officeart/2005/8/layout/chevron1"/>
    <dgm:cxn modelId="{0F4401E7-F803-47E2-9483-67CE91078504}" type="presParOf" srcId="{90829435-D48A-486F-9532-2FC2CE6B8AC8}" destId="{CB5C867A-DC40-402C-A337-EBE7CCDE8C64}" srcOrd="3" destOrd="0" presId="urn:microsoft.com/office/officeart/2005/8/layout/chevron1"/>
    <dgm:cxn modelId="{7A3F72FF-6D4A-4092-BD60-C56321ABF7BB}" type="presParOf" srcId="{90829435-D48A-486F-9532-2FC2CE6B8AC8}" destId="{15BB4A67-5742-4B55-ACAD-2B5FAAD39F55}" srcOrd="4" destOrd="0" presId="urn:microsoft.com/office/officeart/2005/8/layout/chevron1"/>
    <dgm:cxn modelId="{3EFF1423-7D81-4246-B0EA-A3E0267DA40F}" type="presParOf" srcId="{90829435-D48A-486F-9532-2FC2CE6B8AC8}" destId="{16EA4D70-4A13-47E3-8A10-0D71D7293147}" srcOrd="5" destOrd="0" presId="urn:microsoft.com/office/officeart/2005/8/layout/chevron1"/>
    <dgm:cxn modelId="{DF7B359A-95F8-44C7-AE4D-BB97C8B990D3}" type="presParOf" srcId="{90829435-D48A-486F-9532-2FC2CE6B8AC8}" destId="{415CE822-C6BD-44B3-9C17-D6129CCA81C9}" srcOrd="6" destOrd="0" presId="urn:microsoft.com/office/officeart/2005/8/layout/chevron1"/>
    <dgm:cxn modelId="{5C298325-DAEF-4F62-AA58-7DF072E77CAB}" type="presParOf" srcId="{90829435-D48A-486F-9532-2FC2CE6B8AC8}" destId="{6AA1C072-FA85-4307-822A-508590E45141}" srcOrd="7" destOrd="0" presId="urn:microsoft.com/office/officeart/2005/8/layout/chevron1"/>
    <dgm:cxn modelId="{D025B162-DC19-4708-8840-42AD562676C0}" type="presParOf" srcId="{90829435-D48A-486F-9532-2FC2CE6B8AC8}" destId="{A6B9ED41-AA33-4863-8008-3C6EABAC64C0}" srcOrd="8" destOrd="0" presId="urn:microsoft.com/office/officeart/2005/8/layout/chevron1"/>
    <dgm:cxn modelId="{DD8C44FC-CF7E-41C5-B933-EAC5009D3D33}" type="presParOf" srcId="{90829435-D48A-486F-9532-2FC2CE6B8AC8}" destId="{B5C38ACD-E407-47C2-8BC8-C09A444FB5AA}" srcOrd="9" destOrd="0" presId="urn:microsoft.com/office/officeart/2005/8/layout/chevron1"/>
    <dgm:cxn modelId="{B2D18E98-5A39-464E-8911-8FB955093AFC}" type="presParOf" srcId="{90829435-D48A-486F-9532-2FC2CE6B8AC8}" destId="{3082D2A5-DA7B-416E-A28F-FA5940EBF99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46F37-68B5-48D1-A03C-C082F2896E9A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1FDBDD5B-5135-4B20-AF6E-ED1FDB867961}">
      <dgm:prSet/>
      <dgm:spPr/>
      <dgm:t>
        <a:bodyPr/>
        <a:lstStyle/>
        <a:p>
          <a:r>
            <a:rPr lang="en-US" dirty="0"/>
            <a:t>Programming Your Radio</a:t>
          </a:r>
        </a:p>
      </dgm:t>
    </dgm:pt>
    <dgm:pt modelId="{05A100C8-15AE-4B08-8B01-5E45D880720A}" type="parTrans" cxnId="{A70827D4-C21A-4162-8925-C7E3C4F0C36C}">
      <dgm:prSet/>
      <dgm:spPr/>
      <dgm:t>
        <a:bodyPr/>
        <a:lstStyle/>
        <a:p>
          <a:endParaRPr lang="en-US"/>
        </a:p>
      </dgm:t>
    </dgm:pt>
    <dgm:pt modelId="{DF35DB07-6549-4707-AB47-32FF6C164780}" type="sibTrans" cxnId="{A70827D4-C21A-4162-8925-C7E3C4F0C36C}">
      <dgm:prSet/>
      <dgm:spPr/>
      <dgm:t>
        <a:bodyPr/>
        <a:lstStyle/>
        <a:p>
          <a:endParaRPr lang="en-US"/>
        </a:p>
      </dgm:t>
    </dgm:pt>
    <dgm:pt modelId="{BCBDA8D1-957D-4F8C-9B0E-A3396A792064}">
      <dgm:prSet/>
      <dgm:spPr/>
      <dgm:t>
        <a:bodyPr/>
        <a:lstStyle/>
        <a:p>
          <a:r>
            <a:rPr lang="en-US" dirty="0"/>
            <a:t>Receive Frequency</a:t>
          </a:r>
        </a:p>
      </dgm:t>
    </dgm:pt>
    <dgm:pt modelId="{DAD2AF91-3566-4195-8E10-E16CED785898}" type="parTrans" cxnId="{1968BD78-2C44-4558-B9AD-A54514347FEA}">
      <dgm:prSet/>
      <dgm:spPr/>
      <dgm:t>
        <a:bodyPr/>
        <a:lstStyle/>
        <a:p>
          <a:endParaRPr lang="en-US"/>
        </a:p>
      </dgm:t>
    </dgm:pt>
    <dgm:pt modelId="{36FC5207-4A9E-4C15-A7E2-7F4EB5B4EC0A}" type="sibTrans" cxnId="{1968BD78-2C44-4558-B9AD-A54514347FEA}">
      <dgm:prSet/>
      <dgm:spPr/>
      <dgm:t>
        <a:bodyPr/>
        <a:lstStyle/>
        <a:p>
          <a:endParaRPr lang="en-US"/>
        </a:p>
      </dgm:t>
    </dgm:pt>
    <dgm:pt modelId="{AD85763C-DF66-4C00-9377-90A9F00B3037}">
      <dgm:prSet/>
      <dgm:spPr/>
      <dgm:t>
        <a:bodyPr/>
        <a:lstStyle/>
        <a:p>
          <a:r>
            <a:rPr lang="en-US" dirty="0"/>
            <a:t>Offset Frequency/Direction</a:t>
          </a:r>
        </a:p>
      </dgm:t>
    </dgm:pt>
    <dgm:pt modelId="{3B4D5EF4-E3B9-40F3-9190-793B7C162DD6}" type="parTrans" cxnId="{6A9E3A36-CD8D-48F8-A883-33B492A94413}">
      <dgm:prSet/>
      <dgm:spPr/>
      <dgm:t>
        <a:bodyPr/>
        <a:lstStyle/>
        <a:p>
          <a:endParaRPr lang="en-US"/>
        </a:p>
      </dgm:t>
    </dgm:pt>
    <dgm:pt modelId="{DE8B11FB-F984-400A-800A-A75E2C7E1DAE}" type="sibTrans" cxnId="{6A9E3A36-CD8D-48F8-A883-33B492A94413}">
      <dgm:prSet/>
      <dgm:spPr/>
      <dgm:t>
        <a:bodyPr/>
        <a:lstStyle/>
        <a:p>
          <a:endParaRPr lang="en-US"/>
        </a:p>
      </dgm:t>
    </dgm:pt>
    <dgm:pt modelId="{EE66DA5D-6CB9-4CC8-99E9-2878D27F8AEE}">
      <dgm:prSet/>
      <dgm:spPr/>
      <dgm:t>
        <a:bodyPr/>
        <a:lstStyle/>
        <a:p>
          <a:r>
            <a:rPr lang="en-US" dirty="0"/>
            <a:t>CTCSS/PL/Tone</a:t>
          </a:r>
        </a:p>
      </dgm:t>
    </dgm:pt>
    <dgm:pt modelId="{4A182F39-A211-4CE3-BC49-965CC8FE7283}" type="parTrans" cxnId="{F7B2DBD7-5B03-4C5B-A569-D2906C50DA33}">
      <dgm:prSet/>
      <dgm:spPr/>
      <dgm:t>
        <a:bodyPr/>
        <a:lstStyle/>
        <a:p>
          <a:endParaRPr lang="en-US"/>
        </a:p>
      </dgm:t>
    </dgm:pt>
    <dgm:pt modelId="{5EAAE8B5-5D35-450B-8076-5A37B10FCABC}" type="sibTrans" cxnId="{F7B2DBD7-5B03-4C5B-A569-D2906C50DA33}">
      <dgm:prSet/>
      <dgm:spPr/>
      <dgm:t>
        <a:bodyPr/>
        <a:lstStyle/>
        <a:p>
          <a:endParaRPr lang="en-US"/>
        </a:p>
      </dgm:t>
    </dgm:pt>
    <dgm:pt modelId="{10B0BA4E-BA55-4063-A0F5-0FF0DE18DE46}">
      <dgm:prSet/>
      <dgm:spPr/>
      <dgm:t>
        <a:bodyPr/>
        <a:lstStyle/>
        <a:p>
          <a:r>
            <a:rPr lang="en-US" dirty="0"/>
            <a:t>Programming Software</a:t>
          </a:r>
        </a:p>
      </dgm:t>
    </dgm:pt>
    <dgm:pt modelId="{883E94F9-69CC-40A6-A6F6-9D1AC8E31CB9}" type="parTrans" cxnId="{D109FDE0-5797-4EF6-91B8-9B55BD31EC6D}">
      <dgm:prSet/>
      <dgm:spPr/>
      <dgm:t>
        <a:bodyPr/>
        <a:lstStyle/>
        <a:p>
          <a:endParaRPr lang="en-US"/>
        </a:p>
      </dgm:t>
    </dgm:pt>
    <dgm:pt modelId="{6C55D462-DD65-4369-9471-CD7A0CF9D201}" type="sibTrans" cxnId="{D109FDE0-5797-4EF6-91B8-9B55BD31EC6D}">
      <dgm:prSet/>
      <dgm:spPr/>
      <dgm:t>
        <a:bodyPr/>
        <a:lstStyle/>
        <a:p>
          <a:endParaRPr lang="en-US"/>
        </a:p>
      </dgm:t>
    </dgm:pt>
    <dgm:pt modelId="{19000A34-A75B-4CD8-80B5-C634582016E9}">
      <dgm:prSet/>
      <dgm:spPr/>
      <dgm:t>
        <a:bodyPr/>
        <a:lstStyle/>
        <a:p>
          <a:r>
            <a:rPr lang="en-US" dirty="0"/>
            <a:t>Operating</a:t>
          </a:r>
        </a:p>
      </dgm:t>
    </dgm:pt>
    <dgm:pt modelId="{15131905-3EC4-4AF8-BF23-41B3C82D4E93}" type="parTrans" cxnId="{1D375DE2-6D6D-4B99-BDA4-0EB953C6A415}">
      <dgm:prSet/>
      <dgm:spPr/>
      <dgm:t>
        <a:bodyPr/>
        <a:lstStyle/>
        <a:p>
          <a:endParaRPr lang="en-US"/>
        </a:p>
      </dgm:t>
    </dgm:pt>
    <dgm:pt modelId="{AFDA2C4C-B281-473F-BBA3-6E37D1BA5CF2}" type="sibTrans" cxnId="{1D375DE2-6D6D-4B99-BDA4-0EB953C6A415}">
      <dgm:prSet/>
      <dgm:spPr/>
      <dgm:t>
        <a:bodyPr/>
        <a:lstStyle/>
        <a:p>
          <a:endParaRPr lang="en-US"/>
        </a:p>
      </dgm:t>
    </dgm:pt>
    <dgm:pt modelId="{829A03A9-6195-49C3-8CB2-B59E9A25A900}">
      <dgm:prSet/>
      <dgm:spPr/>
      <dgm:t>
        <a:bodyPr/>
        <a:lstStyle/>
        <a:p>
          <a:r>
            <a:rPr lang="en-US" dirty="0"/>
            <a:t>Listen Before You Talk</a:t>
          </a:r>
        </a:p>
      </dgm:t>
    </dgm:pt>
    <dgm:pt modelId="{75362FDF-0314-4069-951C-FD22E624378A}" type="parTrans" cxnId="{01E5CBD9-8BA0-4E8A-9107-1B85CDC16C58}">
      <dgm:prSet/>
      <dgm:spPr/>
      <dgm:t>
        <a:bodyPr/>
        <a:lstStyle/>
        <a:p>
          <a:endParaRPr lang="en-US"/>
        </a:p>
      </dgm:t>
    </dgm:pt>
    <dgm:pt modelId="{1B39B20A-9C4E-4863-ADCD-EEC5BD55FF8D}" type="sibTrans" cxnId="{01E5CBD9-8BA0-4E8A-9107-1B85CDC16C58}">
      <dgm:prSet/>
      <dgm:spPr/>
      <dgm:t>
        <a:bodyPr/>
        <a:lstStyle/>
        <a:p>
          <a:endParaRPr lang="en-US"/>
        </a:p>
      </dgm:t>
    </dgm:pt>
    <dgm:pt modelId="{EC672ECE-6DEC-4FC8-B349-BA3B88846296}">
      <dgm:prSet/>
      <dgm:spPr/>
      <dgm:t>
        <a:bodyPr/>
        <a:lstStyle/>
        <a:p>
          <a:r>
            <a:rPr lang="en-US" dirty="0"/>
            <a:t>General Call</a:t>
          </a:r>
        </a:p>
      </dgm:t>
    </dgm:pt>
    <dgm:pt modelId="{F4549AEB-96F4-463D-B716-F62AC2AA3B58}" type="parTrans" cxnId="{FB0F9BFD-52F5-44F8-AB69-FBC194DCA616}">
      <dgm:prSet/>
      <dgm:spPr/>
      <dgm:t>
        <a:bodyPr/>
        <a:lstStyle/>
        <a:p>
          <a:endParaRPr lang="en-US"/>
        </a:p>
      </dgm:t>
    </dgm:pt>
    <dgm:pt modelId="{BF51106A-B545-4D92-B774-422C6345B13E}" type="sibTrans" cxnId="{FB0F9BFD-52F5-44F8-AB69-FBC194DCA616}">
      <dgm:prSet/>
      <dgm:spPr/>
      <dgm:t>
        <a:bodyPr/>
        <a:lstStyle/>
        <a:p>
          <a:endParaRPr lang="en-US"/>
        </a:p>
      </dgm:t>
    </dgm:pt>
    <dgm:pt modelId="{4DA28088-0335-44D3-B12B-3F4F6FFA93DB}">
      <dgm:prSet/>
      <dgm:spPr/>
      <dgm:t>
        <a:bodyPr/>
        <a:lstStyle/>
        <a:p>
          <a:r>
            <a:rPr lang="en-US" dirty="0"/>
            <a:t>Joining a Conversation</a:t>
          </a:r>
        </a:p>
      </dgm:t>
    </dgm:pt>
    <dgm:pt modelId="{27DEB7AC-94B6-47CF-B4B4-1ECF62CB5A1E}" type="parTrans" cxnId="{A5F0626B-B30F-4655-BF44-C3F615020E5E}">
      <dgm:prSet/>
      <dgm:spPr/>
      <dgm:t>
        <a:bodyPr/>
        <a:lstStyle/>
        <a:p>
          <a:endParaRPr lang="en-US"/>
        </a:p>
      </dgm:t>
    </dgm:pt>
    <dgm:pt modelId="{9E3D4D59-4D1F-432E-BE00-A35B950F42CF}" type="sibTrans" cxnId="{A5F0626B-B30F-4655-BF44-C3F615020E5E}">
      <dgm:prSet/>
      <dgm:spPr/>
      <dgm:t>
        <a:bodyPr/>
        <a:lstStyle/>
        <a:p>
          <a:endParaRPr lang="en-US"/>
        </a:p>
      </dgm:t>
    </dgm:pt>
    <dgm:pt modelId="{2D9B9032-6B90-4BFE-84A6-BE5AA18166EB}">
      <dgm:prSet/>
      <dgm:spPr/>
      <dgm:t>
        <a:bodyPr/>
        <a:lstStyle/>
        <a:p>
          <a:r>
            <a:rPr lang="en-US" dirty="0"/>
            <a:t>FCC ID Requirements</a:t>
          </a:r>
        </a:p>
      </dgm:t>
    </dgm:pt>
    <dgm:pt modelId="{80C1A481-4B56-4C50-A6FA-65D17563DDD7}" type="parTrans" cxnId="{260CEDF0-4C2E-43DD-98BC-AF558D559665}">
      <dgm:prSet/>
      <dgm:spPr/>
      <dgm:t>
        <a:bodyPr/>
        <a:lstStyle/>
        <a:p>
          <a:endParaRPr lang="en-US"/>
        </a:p>
      </dgm:t>
    </dgm:pt>
    <dgm:pt modelId="{12F31BC5-0523-466A-9DE1-010E8A6F8B56}" type="sibTrans" cxnId="{260CEDF0-4C2E-43DD-98BC-AF558D559665}">
      <dgm:prSet/>
      <dgm:spPr/>
      <dgm:t>
        <a:bodyPr/>
        <a:lstStyle/>
        <a:p>
          <a:endParaRPr lang="en-US"/>
        </a:p>
      </dgm:t>
    </dgm:pt>
    <dgm:pt modelId="{749519CC-F593-4496-B3E2-4A08A2224362}">
      <dgm:prSet/>
      <dgm:spPr/>
      <dgm:t>
        <a:bodyPr/>
        <a:lstStyle/>
        <a:p>
          <a:r>
            <a:rPr lang="en-US" dirty="0"/>
            <a:t>Each amateur station must transmit its assigned call sign on its transmitting channel at the end of each communication, and at least every 10 minutes during a communication.</a:t>
          </a:r>
        </a:p>
      </dgm:t>
    </dgm:pt>
    <dgm:pt modelId="{BE7DD14C-3824-4D36-ACD8-9DAC3785CE98}" type="parTrans" cxnId="{E3DDC795-1484-4042-BF35-64282CA47479}">
      <dgm:prSet/>
      <dgm:spPr/>
      <dgm:t>
        <a:bodyPr/>
        <a:lstStyle/>
        <a:p>
          <a:endParaRPr lang="en-US"/>
        </a:p>
      </dgm:t>
    </dgm:pt>
    <dgm:pt modelId="{9F9CFDF8-E710-452A-8CC0-4FE1B44E1570}" type="sibTrans" cxnId="{E3DDC795-1484-4042-BF35-64282CA47479}">
      <dgm:prSet/>
      <dgm:spPr/>
      <dgm:t>
        <a:bodyPr/>
        <a:lstStyle/>
        <a:p>
          <a:endParaRPr lang="en-US"/>
        </a:p>
      </dgm:t>
    </dgm:pt>
    <dgm:pt modelId="{28208DEB-05D8-417C-B09B-C3BCD1F7C41E}" type="pres">
      <dgm:prSet presAssocID="{83846F37-68B5-48D1-A03C-C082F2896E9A}" presName="Name0" presStyleCnt="0">
        <dgm:presLayoutVars>
          <dgm:dir/>
          <dgm:animLvl val="lvl"/>
          <dgm:resizeHandles val="exact"/>
        </dgm:presLayoutVars>
      </dgm:prSet>
      <dgm:spPr/>
    </dgm:pt>
    <dgm:pt modelId="{E84D1E1B-C4E2-49C4-AB91-F36060B3C615}" type="pres">
      <dgm:prSet presAssocID="{1FDBDD5B-5135-4B20-AF6E-ED1FDB867961}" presName="composite" presStyleCnt="0"/>
      <dgm:spPr/>
    </dgm:pt>
    <dgm:pt modelId="{D89A90CA-2802-47C2-B8BF-3970159136E3}" type="pres">
      <dgm:prSet presAssocID="{1FDBDD5B-5135-4B20-AF6E-ED1FDB867961}" presName="parTx" presStyleLbl="alignNode1" presStyleIdx="0" presStyleCnt="3">
        <dgm:presLayoutVars>
          <dgm:chMax val="0"/>
          <dgm:chPref val="0"/>
        </dgm:presLayoutVars>
      </dgm:prSet>
      <dgm:spPr/>
    </dgm:pt>
    <dgm:pt modelId="{533BCD68-FBFE-4D78-9918-774DD59C4ED1}" type="pres">
      <dgm:prSet presAssocID="{1FDBDD5B-5135-4B20-AF6E-ED1FDB867961}" presName="desTx" presStyleLbl="alignAccFollowNode1" presStyleIdx="0" presStyleCnt="3">
        <dgm:presLayoutVars/>
      </dgm:prSet>
      <dgm:spPr/>
    </dgm:pt>
    <dgm:pt modelId="{C1A22945-6625-4D9B-B6A1-AC0C44238453}" type="pres">
      <dgm:prSet presAssocID="{DF35DB07-6549-4707-AB47-32FF6C164780}" presName="space" presStyleCnt="0"/>
      <dgm:spPr/>
    </dgm:pt>
    <dgm:pt modelId="{3F593EA7-D0BA-4CC7-B4BB-920348669D44}" type="pres">
      <dgm:prSet presAssocID="{19000A34-A75B-4CD8-80B5-C634582016E9}" presName="composite" presStyleCnt="0"/>
      <dgm:spPr/>
    </dgm:pt>
    <dgm:pt modelId="{C4828EBE-C1AF-4784-AE1B-3F5A0C7B0C56}" type="pres">
      <dgm:prSet presAssocID="{19000A34-A75B-4CD8-80B5-C634582016E9}" presName="parTx" presStyleLbl="alignNode1" presStyleIdx="1" presStyleCnt="3">
        <dgm:presLayoutVars>
          <dgm:chMax val="0"/>
          <dgm:chPref val="0"/>
        </dgm:presLayoutVars>
      </dgm:prSet>
      <dgm:spPr/>
    </dgm:pt>
    <dgm:pt modelId="{2BC40A51-C7EF-41F1-9102-7CED06F340E3}" type="pres">
      <dgm:prSet presAssocID="{19000A34-A75B-4CD8-80B5-C634582016E9}" presName="desTx" presStyleLbl="alignAccFollowNode1" presStyleIdx="1" presStyleCnt="3">
        <dgm:presLayoutVars/>
      </dgm:prSet>
      <dgm:spPr/>
    </dgm:pt>
    <dgm:pt modelId="{F51302ED-86B0-449B-8D0A-F61504B77647}" type="pres">
      <dgm:prSet presAssocID="{AFDA2C4C-B281-473F-BBA3-6E37D1BA5CF2}" presName="space" presStyleCnt="0"/>
      <dgm:spPr/>
    </dgm:pt>
    <dgm:pt modelId="{9FBD5FF1-91C9-4BF1-8E32-E96BCB02CA2A}" type="pres">
      <dgm:prSet presAssocID="{2D9B9032-6B90-4BFE-84A6-BE5AA18166EB}" presName="composite" presStyleCnt="0"/>
      <dgm:spPr/>
    </dgm:pt>
    <dgm:pt modelId="{8AE660AA-00B7-43DE-942C-C89182BA4D0F}" type="pres">
      <dgm:prSet presAssocID="{2D9B9032-6B90-4BFE-84A6-BE5AA18166EB}" presName="parTx" presStyleLbl="alignNode1" presStyleIdx="2" presStyleCnt="3">
        <dgm:presLayoutVars>
          <dgm:chMax val="0"/>
          <dgm:chPref val="0"/>
        </dgm:presLayoutVars>
      </dgm:prSet>
      <dgm:spPr/>
    </dgm:pt>
    <dgm:pt modelId="{AA910F85-2DBB-4D63-8AA9-0C841CC8FC3C}" type="pres">
      <dgm:prSet presAssocID="{2D9B9032-6B90-4BFE-84A6-BE5AA18166EB}" presName="desTx" presStyleLbl="alignAccFollowNode1" presStyleIdx="2" presStyleCnt="3">
        <dgm:presLayoutVars/>
      </dgm:prSet>
      <dgm:spPr/>
    </dgm:pt>
  </dgm:ptLst>
  <dgm:cxnLst>
    <dgm:cxn modelId="{670F0616-2CB1-4FB3-9D79-72230017B987}" type="presOf" srcId="{EE66DA5D-6CB9-4CC8-99E9-2878D27F8AEE}" destId="{533BCD68-FBFE-4D78-9918-774DD59C4ED1}" srcOrd="0" destOrd="2" presId="urn:microsoft.com/office/officeart/2016/7/layout/HorizontalActionList"/>
    <dgm:cxn modelId="{6A9E3A36-CD8D-48F8-A883-33B492A94413}" srcId="{1FDBDD5B-5135-4B20-AF6E-ED1FDB867961}" destId="{AD85763C-DF66-4C00-9377-90A9F00B3037}" srcOrd="1" destOrd="0" parTransId="{3B4D5EF4-E3B9-40F3-9190-793B7C162DD6}" sibTransId="{DE8B11FB-F984-400A-800A-A75E2C7E1DAE}"/>
    <dgm:cxn modelId="{AD46D63B-68FB-4785-8734-5DCEFC8EC000}" type="presOf" srcId="{EC672ECE-6DEC-4FC8-B349-BA3B88846296}" destId="{2BC40A51-C7EF-41F1-9102-7CED06F340E3}" srcOrd="0" destOrd="1" presId="urn:microsoft.com/office/officeart/2016/7/layout/HorizontalActionList"/>
    <dgm:cxn modelId="{441A295B-89F1-4BC0-AD83-8E15E934028D}" type="presOf" srcId="{10B0BA4E-BA55-4063-A0F5-0FF0DE18DE46}" destId="{533BCD68-FBFE-4D78-9918-774DD59C4ED1}" srcOrd="0" destOrd="3" presId="urn:microsoft.com/office/officeart/2016/7/layout/HorizontalActionList"/>
    <dgm:cxn modelId="{36CD0243-4A96-4F1D-8E6D-17F9E61E5CCC}" type="presOf" srcId="{83846F37-68B5-48D1-A03C-C082F2896E9A}" destId="{28208DEB-05D8-417C-B09B-C3BCD1F7C41E}" srcOrd="0" destOrd="0" presId="urn:microsoft.com/office/officeart/2016/7/layout/HorizontalActionList"/>
    <dgm:cxn modelId="{A5F0626B-B30F-4655-BF44-C3F615020E5E}" srcId="{19000A34-A75B-4CD8-80B5-C634582016E9}" destId="{4DA28088-0335-44D3-B12B-3F4F6FFA93DB}" srcOrd="2" destOrd="0" parTransId="{27DEB7AC-94B6-47CF-B4B4-1ECF62CB5A1E}" sibTransId="{9E3D4D59-4D1F-432E-BE00-A35B950F42CF}"/>
    <dgm:cxn modelId="{1968BD78-2C44-4558-B9AD-A54514347FEA}" srcId="{1FDBDD5B-5135-4B20-AF6E-ED1FDB867961}" destId="{BCBDA8D1-957D-4F8C-9B0E-A3396A792064}" srcOrd="0" destOrd="0" parTransId="{DAD2AF91-3566-4195-8E10-E16CED785898}" sibTransId="{36FC5207-4A9E-4C15-A7E2-7F4EB5B4EC0A}"/>
    <dgm:cxn modelId="{2F7F3F8A-CFA0-4FCF-A2B4-47614F8CB5E4}" type="presOf" srcId="{1FDBDD5B-5135-4B20-AF6E-ED1FDB867961}" destId="{D89A90CA-2802-47C2-B8BF-3970159136E3}" srcOrd="0" destOrd="0" presId="urn:microsoft.com/office/officeart/2016/7/layout/HorizontalActionList"/>
    <dgm:cxn modelId="{E3DDC795-1484-4042-BF35-64282CA47479}" srcId="{2D9B9032-6B90-4BFE-84A6-BE5AA18166EB}" destId="{749519CC-F593-4496-B3E2-4A08A2224362}" srcOrd="0" destOrd="0" parTransId="{BE7DD14C-3824-4D36-ACD8-9DAC3785CE98}" sibTransId="{9F9CFDF8-E710-452A-8CC0-4FE1B44E1570}"/>
    <dgm:cxn modelId="{B9641FB6-76C5-4031-ACCA-1302E1CA2E76}" type="presOf" srcId="{AD85763C-DF66-4C00-9377-90A9F00B3037}" destId="{533BCD68-FBFE-4D78-9918-774DD59C4ED1}" srcOrd="0" destOrd="1" presId="urn:microsoft.com/office/officeart/2016/7/layout/HorizontalActionList"/>
    <dgm:cxn modelId="{B4337DB9-0992-4D7B-A60E-D59CA603BA90}" type="presOf" srcId="{749519CC-F593-4496-B3E2-4A08A2224362}" destId="{AA910F85-2DBB-4D63-8AA9-0C841CC8FC3C}" srcOrd="0" destOrd="0" presId="urn:microsoft.com/office/officeart/2016/7/layout/HorizontalActionList"/>
    <dgm:cxn modelId="{7265E7BB-F088-4B69-BE3B-FCBB1F8A9CD9}" type="presOf" srcId="{829A03A9-6195-49C3-8CB2-B59E9A25A900}" destId="{2BC40A51-C7EF-41F1-9102-7CED06F340E3}" srcOrd="0" destOrd="0" presId="urn:microsoft.com/office/officeart/2016/7/layout/HorizontalActionList"/>
    <dgm:cxn modelId="{40D2F0D2-3AB1-4A94-9AD0-6CABF30FB1B0}" type="presOf" srcId="{4DA28088-0335-44D3-B12B-3F4F6FFA93DB}" destId="{2BC40A51-C7EF-41F1-9102-7CED06F340E3}" srcOrd="0" destOrd="2" presId="urn:microsoft.com/office/officeart/2016/7/layout/HorizontalActionList"/>
    <dgm:cxn modelId="{A70827D4-C21A-4162-8925-C7E3C4F0C36C}" srcId="{83846F37-68B5-48D1-A03C-C082F2896E9A}" destId="{1FDBDD5B-5135-4B20-AF6E-ED1FDB867961}" srcOrd="0" destOrd="0" parTransId="{05A100C8-15AE-4B08-8B01-5E45D880720A}" sibTransId="{DF35DB07-6549-4707-AB47-32FF6C164780}"/>
    <dgm:cxn modelId="{A0BB46D6-39A6-4D14-AA89-14DC5F2C5BCF}" type="presOf" srcId="{2D9B9032-6B90-4BFE-84A6-BE5AA18166EB}" destId="{8AE660AA-00B7-43DE-942C-C89182BA4D0F}" srcOrd="0" destOrd="0" presId="urn:microsoft.com/office/officeart/2016/7/layout/HorizontalActionList"/>
    <dgm:cxn modelId="{F7B2DBD7-5B03-4C5B-A569-D2906C50DA33}" srcId="{1FDBDD5B-5135-4B20-AF6E-ED1FDB867961}" destId="{EE66DA5D-6CB9-4CC8-99E9-2878D27F8AEE}" srcOrd="2" destOrd="0" parTransId="{4A182F39-A211-4CE3-BC49-965CC8FE7283}" sibTransId="{5EAAE8B5-5D35-450B-8076-5A37B10FCABC}"/>
    <dgm:cxn modelId="{01E5CBD9-8BA0-4E8A-9107-1B85CDC16C58}" srcId="{19000A34-A75B-4CD8-80B5-C634582016E9}" destId="{829A03A9-6195-49C3-8CB2-B59E9A25A900}" srcOrd="0" destOrd="0" parTransId="{75362FDF-0314-4069-951C-FD22E624378A}" sibTransId="{1B39B20A-9C4E-4863-ADCD-EEC5BD55FF8D}"/>
    <dgm:cxn modelId="{D109FDE0-5797-4EF6-91B8-9B55BD31EC6D}" srcId="{1FDBDD5B-5135-4B20-AF6E-ED1FDB867961}" destId="{10B0BA4E-BA55-4063-A0F5-0FF0DE18DE46}" srcOrd="3" destOrd="0" parTransId="{883E94F9-69CC-40A6-A6F6-9D1AC8E31CB9}" sibTransId="{6C55D462-DD65-4369-9471-CD7A0CF9D201}"/>
    <dgm:cxn modelId="{1D375DE2-6D6D-4B99-BDA4-0EB953C6A415}" srcId="{83846F37-68B5-48D1-A03C-C082F2896E9A}" destId="{19000A34-A75B-4CD8-80B5-C634582016E9}" srcOrd="1" destOrd="0" parTransId="{15131905-3EC4-4AF8-BF23-41B3C82D4E93}" sibTransId="{AFDA2C4C-B281-473F-BBA3-6E37D1BA5CF2}"/>
    <dgm:cxn modelId="{E50D84E6-9EC8-40E1-AC41-188D4EC78F5D}" type="presOf" srcId="{BCBDA8D1-957D-4F8C-9B0E-A3396A792064}" destId="{533BCD68-FBFE-4D78-9918-774DD59C4ED1}" srcOrd="0" destOrd="0" presId="urn:microsoft.com/office/officeart/2016/7/layout/HorizontalActionList"/>
    <dgm:cxn modelId="{B6DEDEEC-A138-46F5-88FF-1DB0D440683F}" type="presOf" srcId="{19000A34-A75B-4CD8-80B5-C634582016E9}" destId="{C4828EBE-C1AF-4784-AE1B-3F5A0C7B0C56}" srcOrd="0" destOrd="0" presId="urn:microsoft.com/office/officeart/2016/7/layout/HorizontalActionList"/>
    <dgm:cxn modelId="{260CEDF0-4C2E-43DD-98BC-AF558D559665}" srcId="{83846F37-68B5-48D1-A03C-C082F2896E9A}" destId="{2D9B9032-6B90-4BFE-84A6-BE5AA18166EB}" srcOrd="2" destOrd="0" parTransId="{80C1A481-4B56-4C50-A6FA-65D17563DDD7}" sibTransId="{12F31BC5-0523-466A-9DE1-010E8A6F8B56}"/>
    <dgm:cxn modelId="{FB0F9BFD-52F5-44F8-AB69-FBC194DCA616}" srcId="{19000A34-A75B-4CD8-80B5-C634582016E9}" destId="{EC672ECE-6DEC-4FC8-B349-BA3B88846296}" srcOrd="1" destOrd="0" parTransId="{F4549AEB-96F4-463D-B716-F62AC2AA3B58}" sibTransId="{BF51106A-B545-4D92-B774-422C6345B13E}"/>
    <dgm:cxn modelId="{5443B83E-DED6-4824-96B6-D95B04FF1930}" type="presParOf" srcId="{28208DEB-05D8-417C-B09B-C3BCD1F7C41E}" destId="{E84D1E1B-C4E2-49C4-AB91-F36060B3C615}" srcOrd="0" destOrd="0" presId="urn:microsoft.com/office/officeart/2016/7/layout/HorizontalActionList"/>
    <dgm:cxn modelId="{8826DF79-D900-4278-BFB9-5CB0766D492C}" type="presParOf" srcId="{E84D1E1B-C4E2-49C4-AB91-F36060B3C615}" destId="{D89A90CA-2802-47C2-B8BF-3970159136E3}" srcOrd="0" destOrd="0" presId="urn:microsoft.com/office/officeart/2016/7/layout/HorizontalActionList"/>
    <dgm:cxn modelId="{AE9B0221-FA66-4C2B-8134-60C35CD0483C}" type="presParOf" srcId="{E84D1E1B-C4E2-49C4-AB91-F36060B3C615}" destId="{533BCD68-FBFE-4D78-9918-774DD59C4ED1}" srcOrd="1" destOrd="0" presId="urn:microsoft.com/office/officeart/2016/7/layout/HorizontalActionList"/>
    <dgm:cxn modelId="{CA19451E-B2B8-42DD-B0E3-CB941D74AD88}" type="presParOf" srcId="{28208DEB-05D8-417C-B09B-C3BCD1F7C41E}" destId="{C1A22945-6625-4D9B-B6A1-AC0C44238453}" srcOrd="1" destOrd="0" presId="urn:microsoft.com/office/officeart/2016/7/layout/HorizontalActionList"/>
    <dgm:cxn modelId="{5C2F4208-1DB3-43B1-8411-672026CD587B}" type="presParOf" srcId="{28208DEB-05D8-417C-B09B-C3BCD1F7C41E}" destId="{3F593EA7-D0BA-4CC7-B4BB-920348669D44}" srcOrd="2" destOrd="0" presId="urn:microsoft.com/office/officeart/2016/7/layout/HorizontalActionList"/>
    <dgm:cxn modelId="{B8EC6716-F307-47D3-B64F-8AE87C6CE0F2}" type="presParOf" srcId="{3F593EA7-D0BA-4CC7-B4BB-920348669D44}" destId="{C4828EBE-C1AF-4784-AE1B-3F5A0C7B0C56}" srcOrd="0" destOrd="0" presId="urn:microsoft.com/office/officeart/2016/7/layout/HorizontalActionList"/>
    <dgm:cxn modelId="{5741AA20-0DDA-41B5-BA1C-B1B81AB4BB8E}" type="presParOf" srcId="{3F593EA7-D0BA-4CC7-B4BB-920348669D44}" destId="{2BC40A51-C7EF-41F1-9102-7CED06F340E3}" srcOrd="1" destOrd="0" presId="urn:microsoft.com/office/officeart/2016/7/layout/HorizontalActionList"/>
    <dgm:cxn modelId="{2F7A1887-75BE-4A94-B2EA-1E07836453C0}" type="presParOf" srcId="{28208DEB-05D8-417C-B09B-C3BCD1F7C41E}" destId="{F51302ED-86B0-449B-8D0A-F61504B77647}" srcOrd="3" destOrd="0" presId="urn:microsoft.com/office/officeart/2016/7/layout/HorizontalActionList"/>
    <dgm:cxn modelId="{C2F49F52-1619-4FF6-A2D5-C603E6EF0976}" type="presParOf" srcId="{28208DEB-05D8-417C-B09B-C3BCD1F7C41E}" destId="{9FBD5FF1-91C9-4BF1-8E32-E96BCB02CA2A}" srcOrd="4" destOrd="0" presId="urn:microsoft.com/office/officeart/2016/7/layout/HorizontalActionList"/>
    <dgm:cxn modelId="{CBD86A94-1EAA-434F-9584-3D8398D746FB}" type="presParOf" srcId="{9FBD5FF1-91C9-4BF1-8E32-E96BCB02CA2A}" destId="{8AE660AA-00B7-43DE-942C-C89182BA4D0F}" srcOrd="0" destOrd="0" presId="urn:microsoft.com/office/officeart/2016/7/layout/HorizontalActionList"/>
    <dgm:cxn modelId="{251B21F8-63F2-4073-A996-003E1C1CC5CC}" type="presParOf" srcId="{9FBD5FF1-91C9-4BF1-8E32-E96BCB02CA2A}" destId="{AA910F85-2DBB-4D63-8AA9-0C841CC8FC3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9846D-BB04-437C-AD52-A3F67BD90DC4}" type="doc">
      <dgm:prSet loTypeId="urn:microsoft.com/office/officeart/2008/layout/LinedList" loCatId="Inbo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F0C28-E051-43D3-ACC7-041EFD20E387}">
      <dgm:prSet/>
      <dgm:spPr/>
      <dgm:t>
        <a:bodyPr/>
        <a:lstStyle/>
        <a:p>
          <a:r>
            <a:rPr lang="en-US" dirty="0"/>
            <a:t>Modes (APRS, Data Port, D-STAR, Fusion)</a:t>
          </a:r>
        </a:p>
      </dgm:t>
    </dgm:pt>
    <dgm:pt modelId="{97D4AE15-1C9F-4551-9F9D-E24E0CA3534F}" type="parTrans" cxnId="{0C58232C-7D73-4623-BFC4-E2F3EA5B99D4}">
      <dgm:prSet/>
      <dgm:spPr/>
      <dgm:t>
        <a:bodyPr/>
        <a:lstStyle/>
        <a:p>
          <a:endParaRPr lang="en-US"/>
        </a:p>
      </dgm:t>
    </dgm:pt>
    <dgm:pt modelId="{2A20437B-897B-44E4-BC72-BC539D95C8C1}" type="sibTrans" cxnId="{0C58232C-7D73-4623-BFC4-E2F3EA5B99D4}">
      <dgm:prSet/>
      <dgm:spPr/>
      <dgm:t>
        <a:bodyPr/>
        <a:lstStyle/>
        <a:p>
          <a:endParaRPr lang="en-US"/>
        </a:p>
      </dgm:t>
    </dgm:pt>
    <dgm:pt modelId="{623DA6A4-3FDB-4524-B82C-03AFC333EEFA}">
      <dgm:prSet/>
      <dgm:spPr/>
      <dgm:t>
        <a:bodyPr/>
        <a:lstStyle/>
        <a:p>
          <a:r>
            <a:rPr lang="en-US" dirty="0"/>
            <a:t>Programmability</a:t>
          </a:r>
        </a:p>
      </dgm:t>
    </dgm:pt>
    <dgm:pt modelId="{DC21FABE-B29D-4A00-B498-82BDD6C60381}" type="parTrans" cxnId="{4F554D1E-C540-405E-B6FC-AA2779C843FA}">
      <dgm:prSet/>
      <dgm:spPr/>
      <dgm:t>
        <a:bodyPr/>
        <a:lstStyle/>
        <a:p>
          <a:endParaRPr lang="en-US"/>
        </a:p>
      </dgm:t>
    </dgm:pt>
    <dgm:pt modelId="{BD25CC26-65A4-4236-85CA-C890FE870D4A}" type="sibTrans" cxnId="{4F554D1E-C540-405E-B6FC-AA2779C843FA}">
      <dgm:prSet/>
      <dgm:spPr/>
      <dgm:t>
        <a:bodyPr/>
        <a:lstStyle/>
        <a:p>
          <a:endParaRPr lang="en-US"/>
        </a:p>
      </dgm:t>
    </dgm:pt>
    <dgm:pt modelId="{AEBB34D2-FB02-43C0-AB4E-D1796436CDE3}">
      <dgm:prSet/>
      <dgm:spPr/>
      <dgm:t>
        <a:bodyPr/>
        <a:lstStyle/>
        <a:p>
          <a:r>
            <a:rPr lang="en-US" dirty="0"/>
            <a:t>Size</a:t>
          </a:r>
        </a:p>
      </dgm:t>
    </dgm:pt>
    <dgm:pt modelId="{D35D39DE-7D7D-40C3-B26D-02A5A5C6472A}" type="parTrans" cxnId="{1449E302-E28B-4541-A4FA-49618E473B9B}">
      <dgm:prSet/>
      <dgm:spPr/>
      <dgm:t>
        <a:bodyPr/>
        <a:lstStyle/>
        <a:p>
          <a:endParaRPr lang="en-US"/>
        </a:p>
      </dgm:t>
    </dgm:pt>
    <dgm:pt modelId="{E529353C-E1DE-47E3-B5C4-ECE30DF7E875}" type="sibTrans" cxnId="{1449E302-E28B-4541-A4FA-49618E473B9B}">
      <dgm:prSet/>
      <dgm:spPr/>
      <dgm:t>
        <a:bodyPr/>
        <a:lstStyle/>
        <a:p>
          <a:endParaRPr lang="en-US"/>
        </a:p>
      </dgm:t>
    </dgm:pt>
    <dgm:pt modelId="{EC725363-3B5C-4DC8-A8F3-5F43EAD4E08F}">
      <dgm:prSet/>
      <dgm:spPr/>
      <dgm:t>
        <a:bodyPr/>
        <a:lstStyle/>
        <a:p>
          <a:r>
            <a:rPr lang="en-US" dirty="0"/>
            <a:t>Familiarity</a:t>
          </a:r>
        </a:p>
      </dgm:t>
    </dgm:pt>
    <dgm:pt modelId="{CA75AACB-BFEE-45C4-BB3B-7746E8844A09}" type="parTrans" cxnId="{FAAC60D9-ECF7-4358-A797-48F6E8598F0C}">
      <dgm:prSet/>
      <dgm:spPr/>
      <dgm:t>
        <a:bodyPr/>
        <a:lstStyle/>
        <a:p>
          <a:endParaRPr lang="en-US"/>
        </a:p>
      </dgm:t>
    </dgm:pt>
    <dgm:pt modelId="{7AFD1FBC-C628-4C51-A13B-3A3715CEBF16}" type="sibTrans" cxnId="{FAAC60D9-ECF7-4358-A797-48F6E8598F0C}">
      <dgm:prSet/>
      <dgm:spPr/>
      <dgm:t>
        <a:bodyPr/>
        <a:lstStyle/>
        <a:p>
          <a:endParaRPr lang="en-US"/>
        </a:p>
      </dgm:t>
    </dgm:pt>
    <dgm:pt modelId="{59B1FB6F-B611-43C1-B167-D843149DBE43}">
      <dgm:prSet/>
      <dgm:spPr/>
      <dgm:t>
        <a:bodyPr/>
        <a:lstStyle/>
        <a:p>
          <a:r>
            <a:rPr lang="en-US" dirty="0"/>
            <a:t>Cost</a:t>
          </a:r>
        </a:p>
      </dgm:t>
    </dgm:pt>
    <dgm:pt modelId="{E35B150A-A028-48F3-9CCA-80804B19494F}" type="parTrans" cxnId="{82C4EE70-3E52-4547-AAD8-A2D242A80D35}">
      <dgm:prSet/>
      <dgm:spPr/>
      <dgm:t>
        <a:bodyPr/>
        <a:lstStyle/>
        <a:p>
          <a:endParaRPr lang="en-US"/>
        </a:p>
      </dgm:t>
    </dgm:pt>
    <dgm:pt modelId="{E878CD4F-0051-4A60-999E-F5A4623D72CB}" type="sibTrans" cxnId="{82C4EE70-3E52-4547-AAD8-A2D242A80D35}">
      <dgm:prSet/>
      <dgm:spPr/>
      <dgm:t>
        <a:bodyPr/>
        <a:lstStyle/>
        <a:p>
          <a:endParaRPr lang="en-US"/>
        </a:p>
      </dgm:t>
    </dgm:pt>
    <dgm:pt modelId="{28BC7EE7-8FCD-48D4-A022-0BBBD8A001AC}" type="pres">
      <dgm:prSet presAssocID="{B119846D-BB04-437C-AD52-A3F67BD90DC4}" presName="vert0" presStyleCnt="0">
        <dgm:presLayoutVars>
          <dgm:dir/>
          <dgm:animOne val="branch"/>
          <dgm:animLvl val="lvl"/>
        </dgm:presLayoutVars>
      </dgm:prSet>
      <dgm:spPr/>
    </dgm:pt>
    <dgm:pt modelId="{6A6A9AB7-8DB5-4F9C-9281-B2E6939EB23C}" type="pres">
      <dgm:prSet presAssocID="{28EF0C28-E051-43D3-ACC7-041EFD20E387}" presName="thickLine" presStyleLbl="alignNode1" presStyleIdx="0" presStyleCnt="5"/>
      <dgm:spPr/>
    </dgm:pt>
    <dgm:pt modelId="{77649533-0FC5-4969-8226-38996EECEF03}" type="pres">
      <dgm:prSet presAssocID="{28EF0C28-E051-43D3-ACC7-041EFD20E387}" presName="horz1" presStyleCnt="0"/>
      <dgm:spPr/>
    </dgm:pt>
    <dgm:pt modelId="{E3889BE5-4F70-46C3-B637-8813EBAB31DF}" type="pres">
      <dgm:prSet presAssocID="{28EF0C28-E051-43D3-ACC7-041EFD20E387}" presName="tx1" presStyleLbl="revTx" presStyleIdx="0" presStyleCnt="5"/>
      <dgm:spPr/>
    </dgm:pt>
    <dgm:pt modelId="{7DBD10D6-6DF8-4C84-9703-E18B3C1D9E56}" type="pres">
      <dgm:prSet presAssocID="{28EF0C28-E051-43D3-ACC7-041EFD20E387}" presName="vert1" presStyleCnt="0"/>
      <dgm:spPr/>
    </dgm:pt>
    <dgm:pt modelId="{0C075A51-0213-4EDB-9D7E-20266C102C5B}" type="pres">
      <dgm:prSet presAssocID="{623DA6A4-3FDB-4524-B82C-03AFC333EEFA}" presName="thickLine" presStyleLbl="alignNode1" presStyleIdx="1" presStyleCnt="5"/>
      <dgm:spPr/>
    </dgm:pt>
    <dgm:pt modelId="{7A46147D-87FF-4AB0-89B8-E5E323073913}" type="pres">
      <dgm:prSet presAssocID="{623DA6A4-3FDB-4524-B82C-03AFC333EEFA}" presName="horz1" presStyleCnt="0"/>
      <dgm:spPr/>
    </dgm:pt>
    <dgm:pt modelId="{08BA405F-8626-41A6-8676-3746DE94154B}" type="pres">
      <dgm:prSet presAssocID="{623DA6A4-3FDB-4524-B82C-03AFC333EEFA}" presName="tx1" presStyleLbl="revTx" presStyleIdx="1" presStyleCnt="5"/>
      <dgm:spPr/>
    </dgm:pt>
    <dgm:pt modelId="{227A384F-8D52-43BA-BD9B-6DF2A65CE6FF}" type="pres">
      <dgm:prSet presAssocID="{623DA6A4-3FDB-4524-B82C-03AFC333EEFA}" presName="vert1" presStyleCnt="0"/>
      <dgm:spPr/>
    </dgm:pt>
    <dgm:pt modelId="{09375E64-6393-45F8-85DE-CEFF7A7BBAAF}" type="pres">
      <dgm:prSet presAssocID="{AEBB34D2-FB02-43C0-AB4E-D1796436CDE3}" presName="thickLine" presStyleLbl="alignNode1" presStyleIdx="2" presStyleCnt="5"/>
      <dgm:spPr/>
    </dgm:pt>
    <dgm:pt modelId="{D2BB57A4-686C-4B36-B1CD-17C110FE2A1A}" type="pres">
      <dgm:prSet presAssocID="{AEBB34D2-FB02-43C0-AB4E-D1796436CDE3}" presName="horz1" presStyleCnt="0"/>
      <dgm:spPr/>
    </dgm:pt>
    <dgm:pt modelId="{F9C7FBB7-B2B9-4A66-A2DF-474B880B41CF}" type="pres">
      <dgm:prSet presAssocID="{AEBB34D2-FB02-43C0-AB4E-D1796436CDE3}" presName="tx1" presStyleLbl="revTx" presStyleIdx="2" presStyleCnt="5"/>
      <dgm:spPr/>
    </dgm:pt>
    <dgm:pt modelId="{2C31ABBA-3CF1-490E-9AC3-6408C801902C}" type="pres">
      <dgm:prSet presAssocID="{AEBB34D2-FB02-43C0-AB4E-D1796436CDE3}" presName="vert1" presStyleCnt="0"/>
      <dgm:spPr/>
    </dgm:pt>
    <dgm:pt modelId="{63555CF3-8F6D-477D-825E-832C8724435C}" type="pres">
      <dgm:prSet presAssocID="{EC725363-3B5C-4DC8-A8F3-5F43EAD4E08F}" presName="thickLine" presStyleLbl="alignNode1" presStyleIdx="3" presStyleCnt="5"/>
      <dgm:spPr/>
    </dgm:pt>
    <dgm:pt modelId="{7045AAF2-37FA-40BB-9D81-73DE9F475C74}" type="pres">
      <dgm:prSet presAssocID="{EC725363-3B5C-4DC8-A8F3-5F43EAD4E08F}" presName="horz1" presStyleCnt="0"/>
      <dgm:spPr/>
    </dgm:pt>
    <dgm:pt modelId="{5489629E-1E57-4888-A294-AEF11AC81FF1}" type="pres">
      <dgm:prSet presAssocID="{EC725363-3B5C-4DC8-A8F3-5F43EAD4E08F}" presName="tx1" presStyleLbl="revTx" presStyleIdx="3" presStyleCnt="5"/>
      <dgm:spPr/>
    </dgm:pt>
    <dgm:pt modelId="{C54A3324-15E0-4354-8BD5-11E4FD6A6BA3}" type="pres">
      <dgm:prSet presAssocID="{EC725363-3B5C-4DC8-A8F3-5F43EAD4E08F}" presName="vert1" presStyleCnt="0"/>
      <dgm:spPr/>
    </dgm:pt>
    <dgm:pt modelId="{0BD5D2E8-7C08-4567-8213-749F2510556E}" type="pres">
      <dgm:prSet presAssocID="{59B1FB6F-B611-43C1-B167-D843149DBE43}" presName="thickLine" presStyleLbl="alignNode1" presStyleIdx="4" presStyleCnt="5"/>
      <dgm:spPr/>
    </dgm:pt>
    <dgm:pt modelId="{E2391977-BDD7-445D-9A70-65A665843723}" type="pres">
      <dgm:prSet presAssocID="{59B1FB6F-B611-43C1-B167-D843149DBE43}" presName="horz1" presStyleCnt="0"/>
      <dgm:spPr/>
    </dgm:pt>
    <dgm:pt modelId="{2D4682BC-BF1B-49B1-82A0-695E94EBF80F}" type="pres">
      <dgm:prSet presAssocID="{59B1FB6F-B611-43C1-B167-D843149DBE43}" presName="tx1" presStyleLbl="revTx" presStyleIdx="4" presStyleCnt="5"/>
      <dgm:spPr/>
    </dgm:pt>
    <dgm:pt modelId="{029EB1E2-6A54-4DA4-AEC9-C7D4677CF0A7}" type="pres">
      <dgm:prSet presAssocID="{59B1FB6F-B611-43C1-B167-D843149DBE43}" presName="vert1" presStyleCnt="0"/>
      <dgm:spPr/>
    </dgm:pt>
  </dgm:ptLst>
  <dgm:cxnLst>
    <dgm:cxn modelId="{1449E302-E28B-4541-A4FA-49618E473B9B}" srcId="{B119846D-BB04-437C-AD52-A3F67BD90DC4}" destId="{AEBB34D2-FB02-43C0-AB4E-D1796436CDE3}" srcOrd="2" destOrd="0" parTransId="{D35D39DE-7D7D-40C3-B26D-02A5A5C6472A}" sibTransId="{E529353C-E1DE-47E3-B5C4-ECE30DF7E875}"/>
    <dgm:cxn modelId="{6F56AC10-EB1A-4853-BD15-F1DC9D126389}" type="presOf" srcId="{EC725363-3B5C-4DC8-A8F3-5F43EAD4E08F}" destId="{5489629E-1E57-4888-A294-AEF11AC81FF1}" srcOrd="0" destOrd="0" presId="urn:microsoft.com/office/officeart/2008/layout/LinedList"/>
    <dgm:cxn modelId="{4F554D1E-C540-405E-B6FC-AA2779C843FA}" srcId="{B119846D-BB04-437C-AD52-A3F67BD90DC4}" destId="{623DA6A4-3FDB-4524-B82C-03AFC333EEFA}" srcOrd="1" destOrd="0" parTransId="{DC21FABE-B29D-4A00-B498-82BDD6C60381}" sibTransId="{BD25CC26-65A4-4236-85CA-C890FE870D4A}"/>
    <dgm:cxn modelId="{4A6F1A28-128C-4050-80DF-F80A6577B734}" type="presOf" srcId="{28EF0C28-E051-43D3-ACC7-041EFD20E387}" destId="{E3889BE5-4F70-46C3-B637-8813EBAB31DF}" srcOrd="0" destOrd="0" presId="urn:microsoft.com/office/officeart/2008/layout/LinedList"/>
    <dgm:cxn modelId="{0C58232C-7D73-4623-BFC4-E2F3EA5B99D4}" srcId="{B119846D-BB04-437C-AD52-A3F67BD90DC4}" destId="{28EF0C28-E051-43D3-ACC7-041EFD20E387}" srcOrd="0" destOrd="0" parTransId="{97D4AE15-1C9F-4551-9F9D-E24E0CA3534F}" sibTransId="{2A20437B-897B-44E4-BC72-BC539D95C8C1}"/>
    <dgm:cxn modelId="{82C4EE70-3E52-4547-AAD8-A2D242A80D35}" srcId="{B119846D-BB04-437C-AD52-A3F67BD90DC4}" destId="{59B1FB6F-B611-43C1-B167-D843149DBE43}" srcOrd="4" destOrd="0" parTransId="{E35B150A-A028-48F3-9CCA-80804B19494F}" sibTransId="{E878CD4F-0051-4A60-999E-F5A4623D72CB}"/>
    <dgm:cxn modelId="{E22E0E73-B033-493D-8F07-FBDA922ECCD2}" type="presOf" srcId="{623DA6A4-3FDB-4524-B82C-03AFC333EEFA}" destId="{08BA405F-8626-41A6-8676-3746DE94154B}" srcOrd="0" destOrd="0" presId="urn:microsoft.com/office/officeart/2008/layout/LinedList"/>
    <dgm:cxn modelId="{956A7BA7-A4E0-411C-BDBF-FA4890054047}" type="presOf" srcId="{59B1FB6F-B611-43C1-B167-D843149DBE43}" destId="{2D4682BC-BF1B-49B1-82A0-695E94EBF80F}" srcOrd="0" destOrd="0" presId="urn:microsoft.com/office/officeart/2008/layout/LinedList"/>
    <dgm:cxn modelId="{DBC190CA-4A8D-4247-8A9E-B3D0982062E7}" type="presOf" srcId="{AEBB34D2-FB02-43C0-AB4E-D1796436CDE3}" destId="{F9C7FBB7-B2B9-4A66-A2DF-474B880B41CF}" srcOrd="0" destOrd="0" presId="urn:microsoft.com/office/officeart/2008/layout/LinedList"/>
    <dgm:cxn modelId="{B5C326CB-C491-4F00-973A-8AA6201F4D82}" type="presOf" srcId="{B119846D-BB04-437C-AD52-A3F67BD90DC4}" destId="{28BC7EE7-8FCD-48D4-A022-0BBBD8A001AC}" srcOrd="0" destOrd="0" presId="urn:microsoft.com/office/officeart/2008/layout/LinedList"/>
    <dgm:cxn modelId="{FAAC60D9-ECF7-4358-A797-48F6E8598F0C}" srcId="{B119846D-BB04-437C-AD52-A3F67BD90DC4}" destId="{EC725363-3B5C-4DC8-A8F3-5F43EAD4E08F}" srcOrd="3" destOrd="0" parTransId="{CA75AACB-BFEE-45C4-BB3B-7746E8844A09}" sibTransId="{7AFD1FBC-C628-4C51-A13B-3A3715CEBF16}"/>
    <dgm:cxn modelId="{5F18C647-CEE2-4DF7-9CBD-10C4C035D6CC}" type="presParOf" srcId="{28BC7EE7-8FCD-48D4-A022-0BBBD8A001AC}" destId="{6A6A9AB7-8DB5-4F9C-9281-B2E6939EB23C}" srcOrd="0" destOrd="0" presId="urn:microsoft.com/office/officeart/2008/layout/LinedList"/>
    <dgm:cxn modelId="{B7503C6B-ADAA-4AC1-ACD8-D3DAC3FA7885}" type="presParOf" srcId="{28BC7EE7-8FCD-48D4-A022-0BBBD8A001AC}" destId="{77649533-0FC5-4969-8226-38996EECEF03}" srcOrd="1" destOrd="0" presId="urn:microsoft.com/office/officeart/2008/layout/LinedList"/>
    <dgm:cxn modelId="{B149F193-82A7-4CA1-989E-F7C44956DA39}" type="presParOf" srcId="{77649533-0FC5-4969-8226-38996EECEF03}" destId="{E3889BE5-4F70-46C3-B637-8813EBAB31DF}" srcOrd="0" destOrd="0" presId="urn:microsoft.com/office/officeart/2008/layout/LinedList"/>
    <dgm:cxn modelId="{1DEF01EC-D3EA-4CDF-BBDA-15FC9460A14F}" type="presParOf" srcId="{77649533-0FC5-4969-8226-38996EECEF03}" destId="{7DBD10D6-6DF8-4C84-9703-E18B3C1D9E56}" srcOrd="1" destOrd="0" presId="urn:microsoft.com/office/officeart/2008/layout/LinedList"/>
    <dgm:cxn modelId="{692193BF-2279-4E5B-9F28-944332CC0019}" type="presParOf" srcId="{28BC7EE7-8FCD-48D4-A022-0BBBD8A001AC}" destId="{0C075A51-0213-4EDB-9D7E-20266C102C5B}" srcOrd="2" destOrd="0" presId="urn:microsoft.com/office/officeart/2008/layout/LinedList"/>
    <dgm:cxn modelId="{01853803-075A-451C-8AA6-30EF93DAD123}" type="presParOf" srcId="{28BC7EE7-8FCD-48D4-A022-0BBBD8A001AC}" destId="{7A46147D-87FF-4AB0-89B8-E5E323073913}" srcOrd="3" destOrd="0" presId="urn:microsoft.com/office/officeart/2008/layout/LinedList"/>
    <dgm:cxn modelId="{094DBA88-BF43-4015-9688-3779E912EE9E}" type="presParOf" srcId="{7A46147D-87FF-4AB0-89B8-E5E323073913}" destId="{08BA405F-8626-41A6-8676-3746DE94154B}" srcOrd="0" destOrd="0" presId="urn:microsoft.com/office/officeart/2008/layout/LinedList"/>
    <dgm:cxn modelId="{2273F9A9-4EB0-4CC7-A1B7-E3BD8DB743D6}" type="presParOf" srcId="{7A46147D-87FF-4AB0-89B8-E5E323073913}" destId="{227A384F-8D52-43BA-BD9B-6DF2A65CE6FF}" srcOrd="1" destOrd="0" presId="urn:microsoft.com/office/officeart/2008/layout/LinedList"/>
    <dgm:cxn modelId="{8A8740A7-373C-47D9-8DEB-FC2AA04A43BC}" type="presParOf" srcId="{28BC7EE7-8FCD-48D4-A022-0BBBD8A001AC}" destId="{09375E64-6393-45F8-85DE-CEFF7A7BBAAF}" srcOrd="4" destOrd="0" presId="urn:microsoft.com/office/officeart/2008/layout/LinedList"/>
    <dgm:cxn modelId="{09E049CB-4BAD-4B28-97EA-08135C599958}" type="presParOf" srcId="{28BC7EE7-8FCD-48D4-A022-0BBBD8A001AC}" destId="{D2BB57A4-686C-4B36-B1CD-17C110FE2A1A}" srcOrd="5" destOrd="0" presId="urn:microsoft.com/office/officeart/2008/layout/LinedList"/>
    <dgm:cxn modelId="{9EB50B70-3FEB-4A13-B418-19FB5038B0C8}" type="presParOf" srcId="{D2BB57A4-686C-4B36-B1CD-17C110FE2A1A}" destId="{F9C7FBB7-B2B9-4A66-A2DF-474B880B41CF}" srcOrd="0" destOrd="0" presId="urn:microsoft.com/office/officeart/2008/layout/LinedList"/>
    <dgm:cxn modelId="{F6BE9A77-4E2B-4641-8876-DA6C91C491DC}" type="presParOf" srcId="{D2BB57A4-686C-4B36-B1CD-17C110FE2A1A}" destId="{2C31ABBA-3CF1-490E-9AC3-6408C801902C}" srcOrd="1" destOrd="0" presId="urn:microsoft.com/office/officeart/2008/layout/LinedList"/>
    <dgm:cxn modelId="{4C4A1032-7154-4FC1-8481-67240FEC632E}" type="presParOf" srcId="{28BC7EE7-8FCD-48D4-A022-0BBBD8A001AC}" destId="{63555CF3-8F6D-477D-825E-832C8724435C}" srcOrd="6" destOrd="0" presId="urn:microsoft.com/office/officeart/2008/layout/LinedList"/>
    <dgm:cxn modelId="{DCDF3AB3-FFC2-4F90-BBB2-EBE0CF0E17B3}" type="presParOf" srcId="{28BC7EE7-8FCD-48D4-A022-0BBBD8A001AC}" destId="{7045AAF2-37FA-40BB-9D81-73DE9F475C74}" srcOrd="7" destOrd="0" presId="urn:microsoft.com/office/officeart/2008/layout/LinedList"/>
    <dgm:cxn modelId="{64ACE3F8-0BDA-4804-8C68-2FCE7BC96386}" type="presParOf" srcId="{7045AAF2-37FA-40BB-9D81-73DE9F475C74}" destId="{5489629E-1E57-4888-A294-AEF11AC81FF1}" srcOrd="0" destOrd="0" presId="urn:microsoft.com/office/officeart/2008/layout/LinedList"/>
    <dgm:cxn modelId="{F415CAFD-0DE0-487E-A3DE-47A3C5DAE1FA}" type="presParOf" srcId="{7045AAF2-37FA-40BB-9D81-73DE9F475C74}" destId="{C54A3324-15E0-4354-8BD5-11E4FD6A6BA3}" srcOrd="1" destOrd="0" presId="urn:microsoft.com/office/officeart/2008/layout/LinedList"/>
    <dgm:cxn modelId="{23A4804C-A9FB-46F9-8BBE-64330DC5A6F2}" type="presParOf" srcId="{28BC7EE7-8FCD-48D4-A022-0BBBD8A001AC}" destId="{0BD5D2E8-7C08-4567-8213-749F2510556E}" srcOrd="8" destOrd="0" presId="urn:microsoft.com/office/officeart/2008/layout/LinedList"/>
    <dgm:cxn modelId="{0AEF1FF8-09BD-4309-AF36-65782B6F2A0E}" type="presParOf" srcId="{28BC7EE7-8FCD-48D4-A022-0BBBD8A001AC}" destId="{E2391977-BDD7-445D-9A70-65A665843723}" srcOrd="9" destOrd="0" presId="urn:microsoft.com/office/officeart/2008/layout/LinedList"/>
    <dgm:cxn modelId="{73C691C6-3759-4153-A6A1-D4026A126662}" type="presParOf" srcId="{E2391977-BDD7-445D-9A70-65A665843723}" destId="{2D4682BC-BF1B-49B1-82A0-695E94EBF80F}" srcOrd="0" destOrd="0" presId="urn:microsoft.com/office/officeart/2008/layout/LinedList"/>
    <dgm:cxn modelId="{2F3D29D3-B29B-4B5E-B042-8926E63D9D8C}" type="presParOf" srcId="{E2391977-BDD7-445D-9A70-65A665843723}" destId="{029EB1E2-6A54-4DA4-AEC9-C7D4677CF0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ABEA5A-CDB2-4A3A-8582-25309DA99293}" type="doc">
      <dgm:prSet loTypeId="urn:microsoft.com/office/officeart/2005/8/layout/vList5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0E3F883-E28A-4FC7-83D4-9D3B7E6D2359}">
      <dgm:prSet/>
      <dgm:spPr/>
      <dgm:t>
        <a:bodyPr/>
        <a:lstStyle/>
        <a:p>
          <a:r>
            <a:rPr lang="en-US" dirty="0"/>
            <a:t>Retail</a:t>
          </a:r>
        </a:p>
      </dgm:t>
    </dgm:pt>
    <dgm:pt modelId="{378E13B7-5F4E-4981-86F3-A14AA043B6C4}" type="parTrans" cxnId="{D8D3C4EC-E7B6-4778-A9BF-E62917CD2DCD}">
      <dgm:prSet/>
      <dgm:spPr/>
      <dgm:t>
        <a:bodyPr/>
        <a:lstStyle/>
        <a:p>
          <a:endParaRPr lang="en-US"/>
        </a:p>
      </dgm:t>
    </dgm:pt>
    <dgm:pt modelId="{3841791E-7502-46A9-BDF4-4AD9EA107652}" type="sibTrans" cxnId="{D8D3C4EC-E7B6-4778-A9BF-E62917CD2DCD}">
      <dgm:prSet/>
      <dgm:spPr/>
      <dgm:t>
        <a:bodyPr/>
        <a:lstStyle/>
        <a:p>
          <a:endParaRPr lang="en-US"/>
        </a:p>
      </dgm:t>
    </dgm:pt>
    <dgm:pt modelId="{2A5D29F1-78BD-4CF8-950E-78A4994C9E9E}">
      <dgm:prSet/>
      <dgm:spPr/>
      <dgm:t>
        <a:bodyPr/>
        <a:lstStyle/>
        <a:p>
          <a:r>
            <a:rPr lang="en-US" dirty="0"/>
            <a:t>Ham Radio Outlet</a:t>
          </a:r>
        </a:p>
      </dgm:t>
    </dgm:pt>
    <dgm:pt modelId="{1EA24A8E-CAA6-4E94-AB05-9DE2E3C121AA}" type="parTrans" cxnId="{CA0E2AFD-1B0A-4975-88A5-5D77EC008B59}">
      <dgm:prSet/>
      <dgm:spPr/>
      <dgm:t>
        <a:bodyPr/>
        <a:lstStyle/>
        <a:p>
          <a:endParaRPr lang="en-US"/>
        </a:p>
      </dgm:t>
    </dgm:pt>
    <dgm:pt modelId="{94F91BC4-85F0-4C05-BDBE-82A030D3B139}" type="sibTrans" cxnId="{CA0E2AFD-1B0A-4975-88A5-5D77EC008B59}">
      <dgm:prSet/>
      <dgm:spPr/>
      <dgm:t>
        <a:bodyPr/>
        <a:lstStyle/>
        <a:p>
          <a:endParaRPr lang="en-US"/>
        </a:p>
      </dgm:t>
    </dgm:pt>
    <dgm:pt modelId="{A3E72323-FAE1-4CAC-B3A6-E20772BDA7F9}">
      <dgm:prSet/>
      <dgm:spPr/>
      <dgm:t>
        <a:bodyPr/>
        <a:lstStyle/>
        <a:p>
          <a:r>
            <a:rPr lang="en-US" dirty="0"/>
            <a:t>GigaParts</a:t>
          </a:r>
        </a:p>
      </dgm:t>
    </dgm:pt>
    <dgm:pt modelId="{64DAAB9D-ED49-489E-9B2F-DD94ECB0ECFF}" type="parTrans" cxnId="{9C1F76B7-9726-46D0-AA54-395015A10C27}">
      <dgm:prSet/>
      <dgm:spPr/>
      <dgm:t>
        <a:bodyPr/>
        <a:lstStyle/>
        <a:p>
          <a:endParaRPr lang="en-US"/>
        </a:p>
      </dgm:t>
    </dgm:pt>
    <dgm:pt modelId="{08322C4C-5698-45B7-AF8D-6D785F26B140}" type="sibTrans" cxnId="{9C1F76B7-9726-46D0-AA54-395015A10C27}">
      <dgm:prSet/>
      <dgm:spPr/>
      <dgm:t>
        <a:bodyPr/>
        <a:lstStyle/>
        <a:p>
          <a:endParaRPr lang="en-US"/>
        </a:p>
      </dgm:t>
    </dgm:pt>
    <dgm:pt modelId="{DB3C3AB5-FFA1-4ADA-B16B-BFF33FCA0446}">
      <dgm:prSet/>
      <dgm:spPr/>
      <dgm:t>
        <a:bodyPr/>
        <a:lstStyle/>
        <a:p>
          <a:r>
            <a:rPr lang="en-US" dirty="0"/>
            <a:t>Mail Order</a:t>
          </a:r>
        </a:p>
      </dgm:t>
    </dgm:pt>
    <dgm:pt modelId="{A23A47EC-E85D-4F11-9DD3-6219FFCB1903}" type="parTrans" cxnId="{30F72790-8683-4420-8F45-5B8F40397B24}">
      <dgm:prSet/>
      <dgm:spPr/>
      <dgm:t>
        <a:bodyPr/>
        <a:lstStyle/>
        <a:p>
          <a:endParaRPr lang="en-US"/>
        </a:p>
      </dgm:t>
    </dgm:pt>
    <dgm:pt modelId="{0F19D56E-385D-48ED-A704-E919DB07D712}" type="sibTrans" cxnId="{30F72790-8683-4420-8F45-5B8F40397B24}">
      <dgm:prSet/>
      <dgm:spPr/>
      <dgm:t>
        <a:bodyPr/>
        <a:lstStyle/>
        <a:p>
          <a:endParaRPr lang="en-US"/>
        </a:p>
      </dgm:t>
    </dgm:pt>
    <dgm:pt modelId="{30EFE8B1-929F-4AC4-9246-79F7A42F3DE6}">
      <dgm:prSet/>
      <dgm:spPr/>
      <dgm:t>
        <a:bodyPr/>
        <a:lstStyle/>
        <a:p>
          <a:r>
            <a:rPr lang="en-US" dirty="0"/>
            <a:t>Ham Radio Outlet</a:t>
          </a:r>
        </a:p>
      </dgm:t>
    </dgm:pt>
    <dgm:pt modelId="{BF7E0E71-6E49-4DEC-88D3-37F91A5411AA}" type="parTrans" cxnId="{04F06C64-E6EB-4400-80E8-D0577154F5E3}">
      <dgm:prSet/>
      <dgm:spPr/>
      <dgm:t>
        <a:bodyPr/>
        <a:lstStyle/>
        <a:p>
          <a:endParaRPr lang="en-US"/>
        </a:p>
      </dgm:t>
    </dgm:pt>
    <dgm:pt modelId="{C35E16DE-20EA-484D-AD5E-3B39B0213F50}" type="sibTrans" cxnId="{04F06C64-E6EB-4400-80E8-D0577154F5E3}">
      <dgm:prSet/>
      <dgm:spPr/>
      <dgm:t>
        <a:bodyPr/>
        <a:lstStyle/>
        <a:p>
          <a:endParaRPr lang="en-US"/>
        </a:p>
      </dgm:t>
    </dgm:pt>
    <dgm:pt modelId="{091F1F6C-CA54-48C5-9EB7-C43D1A1A2015}">
      <dgm:prSet/>
      <dgm:spPr/>
      <dgm:t>
        <a:bodyPr/>
        <a:lstStyle/>
        <a:p>
          <a:r>
            <a:rPr lang="en-US" dirty="0"/>
            <a:t>GigaParts</a:t>
          </a:r>
        </a:p>
      </dgm:t>
    </dgm:pt>
    <dgm:pt modelId="{66F6B3E3-EB43-4C68-B547-F8EAD6425709}" type="parTrans" cxnId="{DCB71A3A-75E8-4A69-9BEC-BDEA195F4A45}">
      <dgm:prSet/>
      <dgm:spPr/>
      <dgm:t>
        <a:bodyPr/>
        <a:lstStyle/>
        <a:p>
          <a:endParaRPr lang="en-US"/>
        </a:p>
      </dgm:t>
    </dgm:pt>
    <dgm:pt modelId="{CDC4E8E4-4CF2-4BCF-8589-5B0E3FD02517}" type="sibTrans" cxnId="{DCB71A3A-75E8-4A69-9BEC-BDEA195F4A45}">
      <dgm:prSet/>
      <dgm:spPr/>
      <dgm:t>
        <a:bodyPr/>
        <a:lstStyle/>
        <a:p>
          <a:endParaRPr lang="en-US"/>
        </a:p>
      </dgm:t>
    </dgm:pt>
    <dgm:pt modelId="{6EC6DFCD-84AE-412D-B309-B11E7644CCEF}">
      <dgm:prSet/>
      <dgm:spPr/>
      <dgm:t>
        <a:bodyPr/>
        <a:lstStyle/>
        <a:p>
          <a:r>
            <a:rPr lang="en-US" dirty="0"/>
            <a:t>Universal Radio</a:t>
          </a:r>
        </a:p>
      </dgm:t>
    </dgm:pt>
    <dgm:pt modelId="{92725803-75FA-4E83-B3B4-B7AE982EA20E}" type="parTrans" cxnId="{F9118FE0-057B-4C86-832B-EF11C62A4F6E}">
      <dgm:prSet/>
      <dgm:spPr/>
      <dgm:t>
        <a:bodyPr/>
        <a:lstStyle/>
        <a:p>
          <a:endParaRPr lang="en-US"/>
        </a:p>
      </dgm:t>
    </dgm:pt>
    <dgm:pt modelId="{76BB5854-BD6C-4BD9-B427-3EC3CEB7CC30}" type="sibTrans" cxnId="{F9118FE0-057B-4C86-832B-EF11C62A4F6E}">
      <dgm:prSet/>
      <dgm:spPr/>
      <dgm:t>
        <a:bodyPr/>
        <a:lstStyle/>
        <a:p>
          <a:endParaRPr lang="en-US"/>
        </a:p>
      </dgm:t>
    </dgm:pt>
    <dgm:pt modelId="{219CCD47-A293-4C11-A4AA-D5C98EA9D714}">
      <dgm:prSet/>
      <dgm:spPr/>
      <dgm:t>
        <a:bodyPr/>
        <a:lstStyle/>
        <a:p>
          <a:r>
            <a:rPr lang="en-US" dirty="0"/>
            <a:t>MTC Radio</a:t>
          </a:r>
        </a:p>
      </dgm:t>
    </dgm:pt>
    <dgm:pt modelId="{B1B1FD36-7845-4CE8-9758-31D619B2FCE9}" type="parTrans" cxnId="{E5B357CE-091B-415B-82AE-854D8BD3CA11}">
      <dgm:prSet/>
      <dgm:spPr/>
      <dgm:t>
        <a:bodyPr/>
        <a:lstStyle/>
        <a:p>
          <a:endParaRPr lang="en-US"/>
        </a:p>
      </dgm:t>
    </dgm:pt>
    <dgm:pt modelId="{B2615818-E7D0-4CA7-931F-AD8BBA1ACAF0}" type="sibTrans" cxnId="{E5B357CE-091B-415B-82AE-854D8BD3CA11}">
      <dgm:prSet/>
      <dgm:spPr/>
      <dgm:t>
        <a:bodyPr/>
        <a:lstStyle/>
        <a:p>
          <a:endParaRPr lang="en-US"/>
        </a:p>
      </dgm:t>
    </dgm:pt>
    <dgm:pt modelId="{2CAAE021-D30F-4575-A168-5D409974EE11}" type="pres">
      <dgm:prSet presAssocID="{12ABEA5A-CDB2-4A3A-8582-25309DA99293}" presName="Name0" presStyleCnt="0">
        <dgm:presLayoutVars>
          <dgm:dir/>
          <dgm:animLvl val="lvl"/>
          <dgm:resizeHandles val="exact"/>
        </dgm:presLayoutVars>
      </dgm:prSet>
      <dgm:spPr/>
    </dgm:pt>
    <dgm:pt modelId="{AA78EA52-2175-4CC4-BDD6-5B0E8BFCAC5B}" type="pres">
      <dgm:prSet presAssocID="{D0E3F883-E28A-4FC7-83D4-9D3B7E6D2359}" presName="linNode" presStyleCnt="0"/>
      <dgm:spPr/>
    </dgm:pt>
    <dgm:pt modelId="{C48EB218-C05B-4654-9BBC-7994E073057E}" type="pres">
      <dgm:prSet presAssocID="{D0E3F883-E28A-4FC7-83D4-9D3B7E6D235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FC53AC5-F2C9-481C-B6FE-F6D6D3659CED}" type="pres">
      <dgm:prSet presAssocID="{D0E3F883-E28A-4FC7-83D4-9D3B7E6D2359}" presName="descendantText" presStyleLbl="alignAccFollowNode1" presStyleIdx="0" presStyleCnt="2">
        <dgm:presLayoutVars>
          <dgm:bulletEnabled val="1"/>
        </dgm:presLayoutVars>
      </dgm:prSet>
      <dgm:spPr/>
    </dgm:pt>
    <dgm:pt modelId="{3F3DF351-9918-48DB-A857-72B9507DCA9D}" type="pres">
      <dgm:prSet presAssocID="{3841791E-7502-46A9-BDF4-4AD9EA107652}" presName="sp" presStyleCnt="0"/>
      <dgm:spPr/>
    </dgm:pt>
    <dgm:pt modelId="{D075CCC0-CCA8-454B-A70F-D6163C97DE02}" type="pres">
      <dgm:prSet presAssocID="{DB3C3AB5-FFA1-4ADA-B16B-BFF33FCA0446}" presName="linNode" presStyleCnt="0"/>
      <dgm:spPr/>
    </dgm:pt>
    <dgm:pt modelId="{D79E0781-9038-476E-AE42-5071CAE75C6B}" type="pres">
      <dgm:prSet presAssocID="{DB3C3AB5-FFA1-4ADA-B16B-BFF33FCA044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9FB9818-FF31-4D18-9C6F-5BBA01D925F6}" type="pres">
      <dgm:prSet presAssocID="{DB3C3AB5-FFA1-4ADA-B16B-BFF33FCA044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E8E3013-1F7F-43F5-BDCC-C8A28B353BF3}" type="presOf" srcId="{2A5D29F1-78BD-4CF8-950E-78A4994C9E9E}" destId="{8FC53AC5-F2C9-481C-B6FE-F6D6D3659CED}" srcOrd="0" destOrd="0" presId="urn:microsoft.com/office/officeart/2005/8/layout/vList5"/>
    <dgm:cxn modelId="{DCB71A3A-75E8-4A69-9BEC-BDEA195F4A45}" srcId="{DB3C3AB5-FFA1-4ADA-B16B-BFF33FCA0446}" destId="{091F1F6C-CA54-48C5-9EB7-C43D1A1A2015}" srcOrd="1" destOrd="0" parTransId="{66F6B3E3-EB43-4C68-B547-F8EAD6425709}" sibTransId="{CDC4E8E4-4CF2-4BCF-8589-5B0E3FD02517}"/>
    <dgm:cxn modelId="{96A9B03F-34BC-4B8D-9238-8EC0D9227ABE}" type="presOf" srcId="{30EFE8B1-929F-4AC4-9246-79F7A42F3DE6}" destId="{79FB9818-FF31-4D18-9C6F-5BBA01D925F6}" srcOrd="0" destOrd="0" presId="urn:microsoft.com/office/officeart/2005/8/layout/vList5"/>
    <dgm:cxn modelId="{014C5E5E-C551-440D-91D9-C9DBC3CB95D9}" type="presOf" srcId="{DB3C3AB5-FFA1-4ADA-B16B-BFF33FCA0446}" destId="{D79E0781-9038-476E-AE42-5071CAE75C6B}" srcOrd="0" destOrd="0" presId="urn:microsoft.com/office/officeart/2005/8/layout/vList5"/>
    <dgm:cxn modelId="{9D090760-2008-452E-A071-89573121642B}" type="presOf" srcId="{D0E3F883-E28A-4FC7-83D4-9D3B7E6D2359}" destId="{C48EB218-C05B-4654-9BBC-7994E073057E}" srcOrd="0" destOrd="0" presId="urn:microsoft.com/office/officeart/2005/8/layout/vList5"/>
    <dgm:cxn modelId="{04F06C64-E6EB-4400-80E8-D0577154F5E3}" srcId="{DB3C3AB5-FFA1-4ADA-B16B-BFF33FCA0446}" destId="{30EFE8B1-929F-4AC4-9246-79F7A42F3DE6}" srcOrd="0" destOrd="0" parTransId="{BF7E0E71-6E49-4DEC-88D3-37F91A5411AA}" sibTransId="{C35E16DE-20EA-484D-AD5E-3B39B0213F50}"/>
    <dgm:cxn modelId="{D5AE9E45-0D29-494A-A97B-D0115FAF49DF}" type="presOf" srcId="{219CCD47-A293-4C11-A4AA-D5C98EA9D714}" destId="{79FB9818-FF31-4D18-9C6F-5BBA01D925F6}" srcOrd="0" destOrd="3" presId="urn:microsoft.com/office/officeart/2005/8/layout/vList5"/>
    <dgm:cxn modelId="{9709D46D-C928-4560-A710-0054B31B04D5}" type="presOf" srcId="{12ABEA5A-CDB2-4A3A-8582-25309DA99293}" destId="{2CAAE021-D30F-4575-A168-5D409974EE11}" srcOrd="0" destOrd="0" presId="urn:microsoft.com/office/officeart/2005/8/layout/vList5"/>
    <dgm:cxn modelId="{30F72790-8683-4420-8F45-5B8F40397B24}" srcId="{12ABEA5A-CDB2-4A3A-8582-25309DA99293}" destId="{DB3C3AB5-FFA1-4ADA-B16B-BFF33FCA0446}" srcOrd="1" destOrd="0" parTransId="{A23A47EC-E85D-4F11-9DD3-6219FFCB1903}" sibTransId="{0F19D56E-385D-48ED-A704-E919DB07D712}"/>
    <dgm:cxn modelId="{C7E2319F-B823-434B-8D2D-2C8AE726B33B}" type="presOf" srcId="{A3E72323-FAE1-4CAC-B3A6-E20772BDA7F9}" destId="{8FC53AC5-F2C9-481C-B6FE-F6D6D3659CED}" srcOrd="0" destOrd="1" presId="urn:microsoft.com/office/officeart/2005/8/layout/vList5"/>
    <dgm:cxn modelId="{9C1F76B7-9726-46D0-AA54-395015A10C27}" srcId="{D0E3F883-E28A-4FC7-83D4-9D3B7E6D2359}" destId="{A3E72323-FAE1-4CAC-B3A6-E20772BDA7F9}" srcOrd="1" destOrd="0" parTransId="{64DAAB9D-ED49-489E-9B2F-DD94ECB0ECFF}" sibTransId="{08322C4C-5698-45B7-AF8D-6D785F26B140}"/>
    <dgm:cxn modelId="{E5B357CE-091B-415B-82AE-854D8BD3CA11}" srcId="{DB3C3AB5-FFA1-4ADA-B16B-BFF33FCA0446}" destId="{219CCD47-A293-4C11-A4AA-D5C98EA9D714}" srcOrd="3" destOrd="0" parTransId="{B1B1FD36-7845-4CE8-9758-31D619B2FCE9}" sibTransId="{B2615818-E7D0-4CA7-931F-AD8BBA1ACAF0}"/>
    <dgm:cxn modelId="{F9118FE0-057B-4C86-832B-EF11C62A4F6E}" srcId="{DB3C3AB5-FFA1-4ADA-B16B-BFF33FCA0446}" destId="{6EC6DFCD-84AE-412D-B309-B11E7644CCEF}" srcOrd="2" destOrd="0" parTransId="{92725803-75FA-4E83-B3B4-B7AE982EA20E}" sibTransId="{76BB5854-BD6C-4BD9-B427-3EC3CEB7CC30}"/>
    <dgm:cxn modelId="{C993C1E0-2980-4CE7-818E-FB8E9797E6C5}" type="presOf" srcId="{091F1F6C-CA54-48C5-9EB7-C43D1A1A2015}" destId="{79FB9818-FF31-4D18-9C6F-5BBA01D925F6}" srcOrd="0" destOrd="1" presId="urn:microsoft.com/office/officeart/2005/8/layout/vList5"/>
    <dgm:cxn modelId="{D8D3C4EC-E7B6-4778-A9BF-E62917CD2DCD}" srcId="{12ABEA5A-CDB2-4A3A-8582-25309DA99293}" destId="{D0E3F883-E28A-4FC7-83D4-9D3B7E6D2359}" srcOrd="0" destOrd="0" parTransId="{378E13B7-5F4E-4981-86F3-A14AA043B6C4}" sibTransId="{3841791E-7502-46A9-BDF4-4AD9EA107652}"/>
    <dgm:cxn modelId="{7DF6AEF2-E708-43BE-88E2-A09C20A0CE3E}" type="presOf" srcId="{6EC6DFCD-84AE-412D-B309-B11E7644CCEF}" destId="{79FB9818-FF31-4D18-9C6F-5BBA01D925F6}" srcOrd="0" destOrd="2" presId="urn:microsoft.com/office/officeart/2005/8/layout/vList5"/>
    <dgm:cxn modelId="{CA0E2AFD-1B0A-4975-88A5-5D77EC008B59}" srcId="{D0E3F883-E28A-4FC7-83D4-9D3B7E6D2359}" destId="{2A5D29F1-78BD-4CF8-950E-78A4994C9E9E}" srcOrd="0" destOrd="0" parTransId="{1EA24A8E-CAA6-4E94-AB05-9DE2E3C121AA}" sibTransId="{94F91BC4-85F0-4C05-BDBE-82A030D3B139}"/>
    <dgm:cxn modelId="{9473E418-5E1E-4CEB-8BDC-95A5729C8C92}" type="presParOf" srcId="{2CAAE021-D30F-4575-A168-5D409974EE11}" destId="{AA78EA52-2175-4CC4-BDD6-5B0E8BFCAC5B}" srcOrd="0" destOrd="0" presId="urn:microsoft.com/office/officeart/2005/8/layout/vList5"/>
    <dgm:cxn modelId="{8EFC5832-0E8A-45BC-A707-1C11773CB57D}" type="presParOf" srcId="{AA78EA52-2175-4CC4-BDD6-5B0E8BFCAC5B}" destId="{C48EB218-C05B-4654-9BBC-7994E073057E}" srcOrd="0" destOrd="0" presId="urn:microsoft.com/office/officeart/2005/8/layout/vList5"/>
    <dgm:cxn modelId="{3C27E221-427C-459C-865B-E346CB15B242}" type="presParOf" srcId="{AA78EA52-2175-4CC4-BDD6-5B0E8BFCAC5B}" destId="{8FC53AC5-F2C9-481C-B6FE-F6D6D3659CED}" srcOrd="1" destOrd="0" presId="urn:microsoft.com/office/officeart/2005/8/layout/vList5"/>
    <dgm:cxn modelId="{4A950F0A-FE3F-4CFA-94A4-334B78C8EC2B}" type="presParOf" srcId="{2CAAE021-D30F-4575-A168-5D409974EE11}" destId="{3F3DF351-9918-48DB-A857-72B9507DCA9D}" srcOrd="1" destOrd="0" presId="urn:microsoft.com/office/officeart/2005/8/layout/vList5"/>
    <dgm:cxn modelId="{4E75AAFA-5FC8-4187-9E32-B6DC79747B7F}" type="presParOf" srcId="{2CAAE021-D30F-4575-A168-5D409974EE11}" destId="{D075CCC0-CCA8-454B-A70F-D6163C97DE02}" srcOrd="2" destOrd="0" presId="urn:microsoft.com/office/officeart/2005/8/layout/vList5"/>
    <dgm:cxn modelId="{061A5D78-CB8D-4D9D-96B7-9C16AB60B7EA}" type="presParOf" srcId="{D075CCC0-CCA8-454B-A70F-D6163C97DE02}" destId="{D79E0781-9038-476E-AE42-5071CAE75C6B}" srcOrd="0" destOrd="0" presId="urn:microsoft.com/office/officeart/2005/8/layout/vList5"/>
    <dgm:cxn modelId="{459AE0D4-5159-4BE1-B875-F53BC3C87AEA}" type="presParOf" srcId="{D075CCC0-CCA8-454B-A70F-D6163C97DE02}" destId="{79FB9818-FF31-4D18-9C6F-5BBA01D925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B375E9-C793-425E-A250-2CFED5C5CD1A}" type="doc">
      <dgm:prSet loTypeId="urn:microsoft.com/office/officeart/2005/8/layout/list1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5782406A-797F-4F58-89F7-8EA22955E392}">
      <dgm:prSet/>
      <dgm:spPr/>
      <dgm:t>
        <a:bodyPr/>
        <a:lstStyle/>
        <a:p>
          <a:r>
            <a:rPr lang="en-US" dirty="0"/>
            <a:t>United States</a:t>
          </a:r>
        </a:p>
      </dgm:t>
    </dgm:pt>
    <dgm:pt modelId="{014F3171-89B5-48BD-8701-ABD5539BBD64}" type="parTrans" cxnId="{32155DDA-3AE3-4D82-B8FC-C0437E6F772D}">
      <dgm:prSet/>
      <dgm:spPr/>
      <dgm:t>
        <a:bodyPr/>
        <a:lstStyle/>
        <a:p>
          <a:endParaRPr lang="en-US"/>
        </a:p>
      </dgm:t>
    </dgm:pt>
    <dgm:pt modelId="{AAF4BBDD-F4B2-45DF-A7F3-03AE9595E163}" type="sibTrans" cxnId="{32155DDA-3AE3-4D82-B8FC-C0437E6F772D}">
      <dgm:prSet/>
      <dgm:spPr/>
      <dgm:t>
        <a:bodyPr/>
        <a:lstStyle/>
        <a:p>
          <a:endParaRPr lang="en-US"/>
        </a:p>
      </dgm:t>
    </dgm:pt>
    <dgm:pt modelId="{CA7F3A73-4294-437A-9314-8C2288F10D52}">
      <dgm:prSet/>
      <dgm:spPr/>
      <dgm:t>
        <a:bodyPr/>
        <a:lstStyle/>
        <a:p>
          <a:r>
            <a:rPr lang="en-US" dirty="0"/>
            <a:t>Japan</a:t>
          </a:r>
        </a:p>
      </dgm:t>
    </dgm:pt>
    <dgm:pt modelId="{E9815357-CAAF-4133-9A86-F2B8138BC4FE}" type="parTrans" cxnId="{9DCCDF26-7840-4473-ADE4-0EFCB6AE9EDE}">
      <dgm:prSet/>
      <dgm:spPr/>
      <dgm:t>
        <a:bodyPr/>
        <a:lstStyle/>
        <a:p>
          <a:endParaRPr lang="en-US"/>
        </a:p>
      </dgm:t>
    </dgm:pt>
    <dgm:pt modelId="{6B76AE59-7BEB-4233-A885-52C84D24117A}" type="sibTrans" cxnId="{9DCCDF26-7840-4473-ADE4-0EFCB6AE9EDE}">
      <dgm:prSet/>
      <dgm:spPr/>
      <dgm:t>
        <a:bodyPr/>
        <a:lstStyle/>
        <a:p>
          <a:endParaRPr lang="en-US"/>
        </a:p>
      </dgm:t>
    </dgm:pt>
    <dgm:pt modelId="{145A8413-B105-42ED-883E-5DED5F1E8F4C}">
      <dgm:prSet/>
      <dgm:spPr/>
      <dgm:t>
        <a:bodyPr/>
        <a:lstStyle/>
        <a:p>
          <a:r>
            <a:rPr lang="en-US" dirty="0"/>
            <a:t>Icom</a:t>
          </a:r>
        </a:p>
      </dgm:t>
    </dgm:pt>
    <dgm:pt modelId="{E917F847-D1D9-49D2-8837-A254C970C4DD}" type="parTrans" cxnId="{533F9D5F-FD08-494F-A938-396EE8DBB64C}">
      <dgm:prSet/>
      <dgm:spPr/>
      <dgm:t>
        <a:bodyPr/>
        <a:lstStyle/>
        <a:p>
          <a:endParaRPr lang="en-US"/>
        </a:p>
      </dgm:t>
    </dgm:pt>
    <dgm:pt modelId="{B2187F42-2290-449A-8620-13D9222E442D}" type="sibTrans" cxnId="{533F9D5F-FD08-494F-A938-396EE8DBB64C}">
      <dgm:prSet/>
      <dgm:spPr/>
      <dgm:t>
        <a:bodyPr/>
        <a:lstStyle/>
        <a:p>
          <a:endParaRPr lang="en-US"/>
        </a:p>
      </dgm:t>
    </dgm:pt>
    <dgm:pt modelId="{245EF355-82E6-4735-92B3-09D87F801FA1}">
      <dgm:prSet/>
      <dgm:spPr/>
      <dgm:t>
        <a:bodyPr/>
        <a:lstStyle/>
        <a:p>
          <a:r>
            <a:rPr lang="en-US" dirty="0"/>
            <a:t>Kenwood</a:t>
          </a:r>
        </a:p>
      </dgm:t>
    </dgm:pt>
    <dgm:pt modelId="{688C366B-89D5-4772-A086-6351A4A91317}" type="parTrans" cxnId="{DC34DDE4-BE06-4329-90A1-0CA4B7FB9F59}">
      <dgm:prSet/>
      <dgm:spPr/>
      <dgm:t>
        <a:bodyPr/>
        <a:lstStyle/>
        <a:p>
          <a:endParaRPr lang="en-US"/>
        </a:p>
      </dgm:t>
    </dgm:pt>
    <dgm:pt modelId="{B4D104E4-1172-4FAB-8717-10B083AD6FDC}" type="sibTrans" cxnId="{DC34DDE4-BE06-4329-90A1-0CA4B7FB9F59}">
      <dgm:prSet/>
      <dgm:spPr/>
      <dgm:t>
        <a:bodyPr/>
        <a:lstStyle/>
        <a:p>
          <a:endParaRPr lang="en-US"/>
        </a:p>
      </dgm:t>
    </dgm:pt>
    <dgm:pt modelId="{5E89CC9A-2633-4750-929F-A863465EFBF6}">
      <dgm:prSet/>
      <dgm:spPr/>
      <dgm:t>
        <a:bodyPr/>
        <a:lstStyle/>
        <a:p>
          <a:r>
            <a:rPr lang="en-US" dirty="0"/>
            <a:t>Yaesu</a:t>
          </a:r>
        </a:p>
      </dgm:t>
    </dgm:pt>
    <dgm:pt modelId="{43729EBD-BDAE-4465-8A84-677F1BE103A5}" type="parTrans" cxnId="{8CA61BB4-D056-4128-8D39-B7F04B6F3B8E}">
      <dgm:prSet/>
      <dgm:spPr/>
      <dgm:t>
        <a:bodyPr/>
        <a:lstStyle/>
        <a:p>
          <a:endParaRPr lang="en-US"/>
        </a:p>
      </dgm:t>
    </dgm:pt>
    <dgm:pt modelId="{5FD1EF6D-2903-4A46-9838-0F36D7740BA3}" type="sibTrans" cxnId="{8CA61BB4-D056-4128-8D39-B7F04B6F3B8E}">
      <dgm:prSet/>
      <dgm:spPr/>
      <dgm:t>
        <a:bodyPr/>
        <a:lstStyle/>
        <a:p>
          <a:endParaRPr lang="en-US"/>
        </a:p>
      </dgm:t>
    </dgm:pt>
    <dgm:pt modelId="{E654ECA9-96D0-42FE-A424-E784CE90B3C5}">
      <dgm:prSet/>
      <dgm:spPr/>
      <dgm:t>
        <a:bodyPr/>
        <a:lstStyle/>
        <a:p>
          <a:r>
            <a:rPr lang="en-US" dirty="0"/>
            <a:t>Alinco</a:t>
          </a:r>
        </a:p>
      </dgm:t>
    </dgm:pt>
    <dgm:pt modelId="{D35EF47B-3267-4CE1-B257-672943891C50}" type="parTrans" cxnId="{FBC54CF4-6FF2-4CF7-8638-20419AE6FCB4}">
      <dgm:prSet/>
      <dgm:spPr/>
      <dgm:t>
        <a:bodyPr/>
        <a:lstStyle/>
        <a:p>
          <a:endParaRPr lang="en-US"/>
        </a:p>
      </dgm:t>
    </dgm:pt>
    <dgm:pt modelId="{2746AF73-C934-403B-B318-9BD663D3A741}" type="sibTrans" cxnId="{FBC54CF4-6FF2-4CF7-8638-20419AE6FCB4}">
      <dgm:prSet/>
      <dgm:spPr/>
      <dgm:t>
        <a:bodyPr/>
        <a:lstStyle/>
        <a:p>
          <a:endParaRPr lang="en-US"/>
        </a:p>
      </dgm:t>
    </dgm:pt>
    <dgm:pt modelId="{97CFAB2F-3339-4379-8E29-9BCE454BDF12}">
      <dgm:prSet/>
      <dgm:spPr/>
      <dgm:t>
        <a:bodyPr/>
        <a:lstStyle/>
        <a:p>
          <a:r>
            <a:rPr lang="en-US" dirty="0"/>
            <a:t>China</a:t>
          </a:r>
        </a:p>
      </dgm:t>
    </dgm:pt>
    <dgm:pt modelId="{D3099F97-CB89-4F71-A998-7E8E46534FF3}" type="parTrans" cxnId="{3C5CC300-5801-4B48-A28C-4668A7170442}">
      <dgm:prSet/>
      <dgm:spPr/>
      <dgm:t>
        <a:bodyPr/>
        <a:lstStyle/>
        <a:p>
          <a:endParaRPr lang="en-US"/>
        </a:p>
      </dgm:t>
    </dgm:pt>
    <dgm:pt modelId="{281A0C00-F54B-44FA-8B01-6685AE779A1D}" type="sibTrans" cxnId="{3C5CC300-5801-4B48-A28C-4668A7170442}">
      <dgm:prSet/>
      <dgm:spPr/>
      <dgm:t>
        <a:bodyPr/>
        <a:lstStyle/>
        <a:p>
          <a:endParaRPr lang="en-US"/>
        </a:p>
      </dgm:t>
    </dgm:pt>
    <dgm:pt modelId="{B50F9998-A529-40E3-93F1-FEE06CFF0717}">
      <dgm:prSet/>
      <dgm:spPr/>
      <dgm:t>
        <a:bodyPr/>
        <a:lstStyle/>
        <a:p>
          <a:r>
            <a:rPr lang="en-US" dirty="0"/>
            <a:t>Baofeng</a:t>
          </a:r>
        </a:p>
      </dgm:t>
    </dgm:pt>
    <dgm:pt modelId="{8F1B55D3-45B2-45F2-AA24-93E930220FF7}" type="parTrans" cxnId="{26592EB4-6959-4B83-A354-03D61EA8F54D}">
      <dgm:prSet/>
      <dgm:spPr/>
      <dgm:t>
        <a:bodyPr/>
        <a:lstStyle/>
        <a:p>
          <a:endParaRPr lang="en-US"/>
        </a:p>
      </dgm:t>
    </dgm:pt>
    <dgm:pt modelId="{5C153468-F1E8-4B59-9F43-DE079956F2BC}" type="sibTrans" cxnId="{26592EB4-6959-4B83-A354-03D61EA8F54D}">
      <dgm:prSet/>
      <dgm:spPr/>
      <dgm:t>
        <a:bodyPr/>
        <a:lstStyle/>
        <a:p>
          <a:endParaRPr lang="en-US"/>
        </a:p>
      </dgm:t>
    </dgm:pt>
    <dgm:pt modelId="{01C86223-4E50-481F-B3AE-B233F6ADF01F}">
      <dgm:prSet/>
      <dgm:spPr/>
      <dgm:t>
        <a:bodyPr/>
        <a:lstStyle/>
        <a:p>
          <a:r>
            <a:rPr lang="en-US" dirty="0"/>
            <a:t>Wouxun</a:t>
          </a:r>
        </a:p>
      </dgm:t>
    </dgm:pt>
    <dgm:pt modelId="{CAE6C03B-F459-496A-8EF0-C56A3C252471}" type="parTrans" cxnId="{B64E5288-096D-4C48-82CF-189B2563CA0D}">
      <dgm:prSet/>
      <dgm:spPr/>
      <dgm:t>
        <a:bodyPr/>
        <a:lstStyle/>
        <a:p>
          <a:endParaRPr lang="en-US"/>
        </a:p>
      </dgm:t>
    </dgm:pt>
    <dgm:pt modelId="{67645345-CE83-4253-AE4F-92BC83F25924}" type="sibTrans" cxnId="{B64E5288-096D-4C48-82CF-189B2563CA0D}">
      <dgm:prSet/>
      <dgm:spPr/>
      <dgm:t>
        <a:bodyPr/>
        <a:lstStyle/>
        <a:p>
          <a:endParaRPr lang="en-US"/>
        </a:p>
      </dgm:t>
    </dgm:pt>
    <dgm:pt modelId="{FA2F9C67-A270-4360-A3E9-3D84D9CC2CD9}">
      <dgm:prSet/>
      <dgm:spPr/>
      <dgm:t>
        <a:bodyPr/>
        <a:lstStyle/>
        <a:p>
          <a:r>
            <a:rPr lang="en-US" dirty="0"/>
            <a:t>Others</a:t>
          </a:r>
        </a:p>
      </dgm:t>
    </dgm:pt>
    <dgm:pt modelId="{91775AA5-AB45-4834-A971-B72B6E4E8177}" type="parTrans" cxnId="{9D430B7D-1657-4906-BEDE-9A31D7E08993}">
      <dgm:prSet/>
      <dgm:spPr/>
      <dgm:t>
        <a:bodyPr/>
        <a:lstStyle/>
        <a:p>
          <a:endParaRPr lang="en-US"/>
        </a:p>
      </dgm:t>
    </dgm:pt>
    <dgm:pt modelId="{F57BCAFF-4481-4CFA-A822-78D03F164D29}" type="sibTrans" cxnId="{9D430B7D-1657-4906-BEDE-9A31D7E08993}">
      <dgm:prSet/>
      <dgm:spPr/>
      <dgm:t>
        <a:bodyPr/>
        <a:lstStyle/>
        <a:p>
          <a:endParaRPr lang="en-US"/>
        </a:p>
      </dgm:t>
    </dgm:pt>
    <dgm:pt modelId="{FCA94C05-E9EB-461B-A6C4-1A8788ADF27D}">
      <dgm:prSet/>
      <dgm:spPr/>
      <dgm:t>
        <a:bodyPr/>
        <a:lstStyle/>
        <a:p>
          <a:r>
            <a:rPr lang="en-US" dirty="0"/>
            <a:t>Ten-Tec</a:t>
          </a:r>
        </a:p>
      </dgm:t>
    </dgm:pt>
    <dgm:pt modelId="{179EA188-69BC-4157-9A7B-265C913A63BD}" type="parTrans" cxnId="{F5672058-03EF-4536-A26D-72A71629F0C7}">
      <dgm:prSet/>
      <dgm:spPr/>
      <dgm:t>
        <a:bodyPr/>
        <a:lstStyle/>
        <a:p>
          <a:endParaRPr lang="en-US"/>
        </a:p>
      </dgm:t>
    </dgm:pt>
    <dgm:pt modelId="{BFC105C0-75CE-4DF6-9A3E-DBCACA2C5AF1}" type="sibTrans" cxnId="{F5672058-03EF-4536-A26D-72A71629F0C7}">
      <dgm:prSet/>
      <dgm:spPr/>
      <dgm:t>
        <a:bodyPr/>
        <a:lstStyle/>
        <a:p>
          <a:endParaRPr lang="en-US"/>
        </a:p>
      </dgm:t>
    </dgm:pt>
    <dgm:pt modelId="{2731F86F-CEF6-41A5-84E7-8EEA906F5B30}">
      <dgm:prSet/>
      <dgm:spPr/>
      <dgm:t>
        <a:bodyPr/>
        <a:lstStyle/>
        <a:p>
          <a:r>
            <a:rPr lang="en-US" dirty="0" err="1"/>
            <a:t>Elecraft</a:t>
          </a:r>
          <a:endParaRPr lang="en-US" dirty="0"/>
        </a:p>
      </dgm:t>
    </dgm:pt>
    <dgm:pt modelId="{5E402101-CE1E-49FD-9978-4045732BF1CB}" type="parTrans" cxnId="{13890319-69E7-4718-9724-044C15866F4A}">
      <dgm:prSet/>
      <dgm:spPr/>
      <dgm:t>
        <a:bodyPr/>
        <a:lstStyle/>
        <a:p>
          <a:endParaRPr lang="en-US"/>
        </a:p>
      </dgm:t>
    </dgm:pt>
    <dgm:pt modelId="{8671DBA9-AE3A-4757-BAD9-11109BBA13ED}" type="sibTrans" cxnId="{13890319-69E7-4718-9724-044C15866F4A}">
      <dgm:prSet/>
      <dgm:spPr/>
      <dgm:t>
        <a:bodyPr/>
        <a:lstStyle/>
        <a:p>
          <a:endParaRPr lang="en-US"/>
        </a:p>
      </dgm:t>
    </dgm:pt>
    <dgm:pt modelId="{0D368BB8-A56D-4681-AA00-F1B9DC89F06F}" type="pres">
      <dgm:prSet presAssocID="{15B375E9-C793-425E-A250-2CFED5C5CD1A}" presName="linear" presStyleCnt="0">
        <dgm:presLayoutVars>
          <dgm:dir/>
          <dgm:animLvl val="lvl"/>
          <dgm:resizeHandles val="exact"/>
        </dgm:presLayoutVars>
      </dgm:prSet>
      <dgm:spPr/>
    </dgm:pt>
    <dgm:pt modelId="{B7F62264-BCC2-4DB2-BEB4-01E684424B9B}" type="pres">
      <dgm:prSet presAssocID="{5782406A-797F-4F58-89F7-8EA22955E392}" presName="parentLin" presStyleCnt="0"/>
      <dgm:spPr/>
    </dgm:pt>
    <dgm:pt modelId="{16902320-C388-453D-8327-74AE1504B781}" type="pres">
      <dgm:prSet presAssocID="{5782406A-797F-4F58-89F7-8EA22955E392}" presName="parentLeftMargin" presStyleLbl="node1" presStyleIdx="0" presStyleCnt="3"/>
      <dgm:spPr/>
    </dgm:pt>
    <dgm:pt modelId="{FC8861D1-D6C6-4418-B2DB-D5A41FDC4B3F}" type="pres">
      <dgm:prSet presAssocID="{5782406A-797F-4F58-89F7-8EA22955E3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117878-F6A4-4736-9F60-FA95C707C784}" type="pres">
      <dgm:prSet presAssocID="{5782406A-797F-4F58-89F7-8EA22955E392}" presName="negativeSpace" presStyleCnt="0"/>
      <dgm:spPr/>
    </dgm:pt>
    <dgm:pt modelId="{6274F073-A301-42C7-9044-DD2F034B30B7}" type="pres">
      <dgm:prSet presAssocID="{5782406A-797F-4F58-89F7-8EA22955E392}" presName="childText" presStyleLbl="conFgAcc1" presStyleIdx="0" presStyleCnt="3">
        <dgm:presLayoutVars>
          <dgm:bulletEnabled val="1"/>
        </dgm:presLayoutVars>
      </dgm:prSet>
      <dgm:spPr/>
    </dgm:pt>
    <dgm:pt modelId="{0B217B72-8C2C-42B8-A930-76DEC83AF2F2}" type="pres">
      <dgm:prSet presAssocID="{AAF4BBDD-F4B2-45DF-A7F3-03AE9595E163}" presName="spaceBetweenRectangles" presStyleCnt="0"/>
      <dgm:spPr/>
    </dgm:pt>
    <dgm:pt modelId="{3EEF2C70-DB6C-491F-9306-6AC531868B57}" type="pres">
      <dgm:prSet presAssocID="{CA7F3A73-4294-437A-9314-8C2288F10D52}" presName="parentLin" presStyleCnt="0"/>
      <dgm:spPr/>
    </dgm:pt>
    <dgm:pt modelId="{6789B3FF-9B15-4F4C-A530-C5649DC77D56}" type="pres">
      <dgm:prSet presAssocID="{CA7F3A73-4294-437A-9314-8C2288F10D52}" presName="parentLeftMargin" presStyleLbl="node1" presStyleIdx="0" presStyleCnt="3"/>
      <dgm:spPr/>
    </dgm:pt>
    <dgm:pt modelId="{B9FF67B0-75D9-4896-8991-D03131801657}" type="pres">
      <dgm:prSet presAssocID="{CA7F3A73-4294-437A-9314-8C2288F10D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D04920-7840-4979-A338-65C3DBC303CC}" type="pres">
      <dgm:prSet presAssocID="{CA7F3A73-4294-437A-9314-8C2288F10D52}" presName="negativeSpace" presStyleCnt="0"/>
      <dgm:spPr/>
    </dgm:pt>
    <dgm:pt modelId="{C3D6BBCF-431F-4FE2-8AA1-18B4904F6895}" type="pres">
      <dgm:prSet presAssocID="{CA7F3A73-4294-437A-9314-8C2288F10D52}" presName="childText" presStyleLbl="conFgAcc1" presStyleIdx="1" presStyleCnt="3">
        <dgm:presLayoutVars>
          <dgm:bulletEnabled val="1"/>
        </dgm:presLayoutVars>
      </dgm:prSet>
      <dgm:spPr/>
    </dgm:pt>
    <dgm:pt modelId="{8B954BE7-348F-4BF4-892B-95BE325E0FF4}" type="pres">
      <dgm:prSet presAssocID="{6B76AE59-7BEB-4233-A885-52C84D24117A}" presName="spaceBetweenRectangles" presStyleCnt="0"/>
      <dgm:spPr/>
    </dgm:pt>
    <dgm:pt modelId="{42E4EDC5-EFE1-45E8-9A3F-CA091D11C19B}" type="pres">
      <dgm:prSet presAssocID="{97CFAB2F-3339-4379-8E29-9BCE454BDF12}" presName="parentLin" presStyleCnt="0"/>
      <dgm:spPr/>
    </dgm:pt>
    <dgm:pt modelId="{34D1000D-B388-49E3-832C-15000CA4A6F6}" type="pres">
      <dgm:prSet presAssocID="{97CFAB2F-3339-4379-8E29-9BCE454BDF12}" presName="parentLeftMargin" presStyleLbl="node1" presStyleIdx="1" presStyleCnt="3"/>
      <dgm:spPr/>
    </dgm:pt>
    <dgm:pt modelId="{B72ADCF5-344A-4430-911F-F93A3451E6BA}" type="pres">
      <dgm:prSet presAssocID="{97CFAB2F-3339-4379-8E29-9BCE454BDF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42D6EB-824D-4A9E-A07D-74FDA94194D3}" type="pres">
      <dgm:prSet presAssocID="{97CFAB2F-3339-4379-8E29-9BCE454BDF12}" presName="negativeSpace" presStyleCnt="0"/>
      <dgm:spPr/>
    </dgm:pt>
    <dgm:pt modelId="{A165DB67-249C-4FE7-8B60-B9255945AC96}" type="pres">
      <dgm:prSet presAssocID="{97CFAB2F-3339-4379-8E29-9BCE454BDF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5CC300-5801-4B48-A28C-4668A7170442}" srcId="{15B375E9-C793-425E-A250-2CFED5C5CD1A}" destId="{97CFAB2F-3339-4379-8E29-9BCE454BDF12}" srcOrd="2" destOrd="0" parTransId="{D3099F97-CB89-4F71-A998-7E8E46534FF3}" sibTransId="{281A0C00-F54B-44FA-8B01-6685AE779A1D}"/>
    <dgm:cxn modelId="{6C90F114-2076-47E2-8596-5B2144463AF9}" type="presOf" srcId="{2731F86F-CEF6-41A5-84E7-8EEA906F5B30}" destId="{6274F073-A301-42C7-9044-DD2F034B30B7}" srcOrd="0" destOrd="1" presId="urn:microsoft.com/office/officeart/2005/8/layout/list1"/>
    <dgm:cxn modelId="{E213D716-8A00-493D-851E-AA672B177BB1}" type="presOf" srcId="{97CFAB2F-3339-4379-8E29-9BCE454BDF12}" destId="{B72ADCF5-344A-4430-911F-F93A3451E6BA}" srcOrd="1" destOrd="0" presId="urn:microsoft.com/office/officeart/2005/8/layout/list1"/>
    <dgm:cxn modelId="{13890319-69E7-4718-9724-044C15866F4A}" srcId="{5782406A-797F-4F58-89F7-8EA22955E392}" destId="{2731F86F-CEF6-41A5-84E7-8EEA906F5B30}" srcOrd="1" destOrd="0" parTransId="{5E402101-CE1E-49FD-9978-4045732BF1CB}" sibTransId="{8671DBA9-AE3A-4757-BAD9-11109BBA13ED}"/>
    <dgm:cxn modelId="{9DCCDF26-7840-4473-ADE4-0EFCB6AE9EDE}" srcId="{15B375E9-C793-425E-A250-2CFED5C5CD1A}" destId="{CA7F3A73-4294-437A-9314-8C2288F10D52}" srcOrd="1" destOrd="0" parTransId="{E9815357-CAAF-4133-9A86-F2B8138BC4FE}" sibTransId="{6B76AE59-7BEB-4233-A885-52C84D24117A}"/>
    <dgm:cxn modelId="{BD1D7F36-584B-4F51-BC2F-EAB8A7EA5B8D}" type="presOf" srcId="{01C86223-4E50-481F-B3AE-B233F6ADF01F}" destId="{A165DB67-249C-4FE7-8B60-B9255945AC96}" srcOrd="0" destOrd="1" presId="urn:microsoft.com/office/officeart/2005/8/layout/list1"/>
    <dgm:cxn modelId="{533F9D5F-FD08-494F-A938-396EE8DBB64C}" srcId="{CA7F3A73-4294-437A-9314-8C2288F10D52}" destId="{145A8413-B105-42ED-883E-5DED5F1E8F4C}" srcOrd="0" destOrd="0" parTransId="{E917F847-D1D9-49D2-8837-A254C970C4DD}" sibTransId="{B2187F42-2290-449A-8620-13D9222E442D}"/>
    <dgm:cxn modelId="{E93EE644-401B-45D8-86EE-6062C5D71B2C}" type="presOf" srcId="{CA7F3A73-4294-437A-9314-8C2288F10D52}" destId="{6789B3FF-9B15-4F4C-A530-C5649DC77D56}" srcOrd="0" destOrd="0" presId="urn:microsoft.com/office/officeart/2005/8/layout/list1"/>
    <dgm:cxn modelId="{B9A8364A-BACE-4F60-A262-9389F25E5A4C}" type="presOf" srcId="{145A8413-B105-42ED-883E-5DED5F1E8F4C}" destId="{C3D6BBCF-431F-4FE2-8AA1-18B4904F6895}" srcOrd="0" destOrd="0" presId="urn:microsoft.com/office/officeart/2005/8/layout/list1"/>
    <dgm:cxn modelId="{2E3A3773-E18A-4B2C-8B1E-56396A09E3B1}" type="presOf" srcId="{5782406A-797F-4F58-89F7-8EA22955E392}" destId="{FC8861D1-D6C6-4418-B2DB-D5A41FDC4B3F}" srcOrd="1" destOrd="0" presId="urn:microsoft.com/office/officeart/2005/8/layout/list1"/>
    <dgm:cxn modelId="{F5672058-03EF-4536-A26D-72A71629F0C7}" srcId="{5782406A-797F-4F58-89F7-8EA22955E392}" destId="{FCA94C05-E9EB-461B-A6C4-1A8788ADF27D}" srcOrd="0" destOrd="0" parTransId="{179EA188-69BC-4157-9A7B-265C913A63BD}" sibTransId="{BFC105C0-75CE-4DF6-9A3E-DBCACA2C5AF1}"/>
    <dgm:cxn modelId="{A336E77A-E7F4-4CCE-AF8A-978BB177230C}" type="presOf" srcId="{245EF355-82E6-4735-92B3-09D87F801FA1}" destId="{C3D6BBCF-431F-4FE2-8AA1-18B4904F6895}" srcOrd="0" destOrd="1" presId="urn:microsoft.com/office/officeart/2005/8/layout/list1"/>
    <dgm:cxn modelId="{EC1AAF7B-78A4-4559-8AF7-17C904712B3C}" type="presOf" srcId="{97CFAB2F-3339-4379-8E29-9BCE454BDF12}" destId="{34D1000D-B388-49E3-832C-15000CA4A6F6}" srcOrd="0" destOrd="0" presId="urn:microsoft.com/office/officeart/2005/8/layout/list1"/>
    <dgm:cxn modelId="{9D430B7D-1657-4906-BEDE-9A31D7E08993}" srcId="{97CFAB2F-3339-4379-8E29-9BCE454BDF12}" destId="{FA2F9C67-A270-4360-A3E9-3D84D9CC2CD9}" srcOrd="2" destOrd="0" parTransId="{91775AA5-AB45-4834-A971-B72B6E4E8177}" sibTransId="{F57BCAFF-4481-4CFA-A822-78D03F164D29}"/>
    <dgm:cxn modelId="{4F7C4988-40A4-4ADB-BC73-CB5BD83A6EF2}" type="presOf" srcId="{FCA94C05-E9EB-461B-A6C4-1A8788ADF27D}" destId="{6274F073-A301-42C7-9044-DD2F034B30B7}" srcOrd="0" destOrd="0" presId="urn:microsoft.com/office/officeart/2005/8/layout/list1"/>
    <dgm:cxn modelId="{B64E5288-096D-4C48-82CF-189B2563CA0D}" srcId="{97CFAB2F-3339-4379-8E29-9BCE454BDF12}" destId="{01C86223-4E50-481F-B3AE-B233F6ADF01F}" srcOrd="1" destOrd="0" parTransId="{CAE6C03B-F459-496A-8EF0-C56A3C252471}" sibTransId="{67645345-CE83-4253-AE4F-92BC83F25924}"/>
    <dgm:cxn modelId="{1E862789-41DD-4EB8-B376-D01CBD47E70F}" type="presOf" srcId="{5E89CC9A-2633-4750-929F-A863465EFBF6}" destId="{C3D6BBCF-431F-4FE2-8AA1-18B4904F6895}" srcOrd="0" destOrd="2" presId="urn:microsoft.com/office/officeart/2005/8/layout/list1"/>
    <dgm:cxn modelId="{AB2A3F94-722F-4889-B5EF-2E5F3CABD696}" type="presOf" srcId="{CA7F3A73-4294-437A-9314-8C2288F10D52}" destId="{B9FF67B0-75D9-4896-8991-D03131801657}" srcOrd="1" destOrd="0" presId="urn:microsoft.com/office/officeart/2005/8/layout/list1"/>
    <dgm:cxn modelId="{DE11E6AE-5823-432C-8141-9FAD1A4C8F74}" type="presOf" srcId="{FA2F9C67-A270-4360-A3E9-3D84D9CC2CD9}" destId="{A165DB67-249C-4FE7-8B60-B9255945AC96}" srcOrd="0" destOrd="2" presId="urn:microsoft.com/office/officeart/2005/8/layout/list1"/>
    <dgm:cxn modelId="{8CA61BB4-D056-4128-8D39-B7F04B6F3B8E}" srcId="{CA7F3A73-4294-437A-9314-8C2288F10D52}" destId="{5E89CC9A-2633-4750-929F-A863465EFBF6}" srcOrd="2" destOrd="0" parTransId="{43729EBD-BDAE-4465-8A84-677F1BE103A5}" sibTransId="{5FD1EF6D-2903-4A46-9838-0F36D7740BA3}"/>
    <dgm:cxn modelId="{26592EB4-6959-4B83-A354-03D61EA8F54D}" srcId="{97CFAB2F-3339-4379-8E29-9BCE454BDF12}" destId="{B50F9998-A529-40E3-93F1-FEE06CFF0717}" srcOrd="0" destOrd="0" parTransId="{8F1B55D3-45B2-45F2-AA24-93E930220FF7}" sibTransId="{5C153468-F1E8-4B59-9F43-DE079956F2BC}"/>
    <dgm:cxn modelId="{32155DDA-3AE3-4D82-B8FC-C0437E6F772D}" srcId="{15B375E9-C793-425E-A250-2CFED5C5CD1A}" destId="{5782406A-797F-4F58-89F7-8EA22955E392}" srcOrd="0" destOrd="0" parTransId="{014F3171-89B5-48BD-8701-ABD5539BBD64}" sibTransId="{AAF4BBDD-F4B2-45DF-A7F3-03AE9595E163}"/>
    <dgm:cxn modelId="{20D1F9E1-BAB5-42E1-A283-C7E531CAECE6}" type="presOf" srcId="{5782406A-797F-4F58-89F7-8EA22955E392}" destId="{16902320-C388-453D-8327-74AE1504B781}" srcOrd="0" destOrd="0" presId="urn:microsoft.com/office/officeart/2005/8/layout/list1"/>
    <dgm:cxn modelId="{DC34DDE4-BE06-4329-90A1-0CA4B7FB9F59}" srcId="{CA7F3A73-4294-437A-9314-8C2288F10D52}" destId="{245EF355-82E6-4735-92B3-09D87F801FA1}" srcOrd="1" destOrd="0" parTransId="{688C366B-89D5-4772-A086-6351A4A91317}" sibTransId="{B4D104E4-1172-4FAB-8717-10B083AD6FDC}"/>
    <dgm:cxn modelId="{FBC54CF4-6FF2-4CF7-8638-20419AE6FCB4}" srcId="{CA7F3A73-4294-437A-9314-8C2288F10D52}" destId="{E654ECA9-96D0-42FE-A424-E784CE90B3C5}" srcOrd="3" destOrd="0" parTransId="{D35EF47B-3267-4CE1-B257-672943891C50}" sibTransId="{2746AF73-C934-403B-B318-9BD663D3A741}"/>
    <dgm:cxn modelId="{AE0CF8F8-EA65-4432-B9F1-52D5E9825852}" type="presOf" srcId="{15B375E9-C793-425E-A250-2CFED5C5CD1A}" destId="{0D368BB8-A56D-4681-AA00-F1B9DC89F06F}" srcOrd="0" destOrd="0" presId="urn:microsoft.com/office/officeart/2005/8/layout/list1"/>
    <dgm:cxn modelId="{6398EBFA-ED5A-4B69-89A8-44A747A81049}" type="presOf" srcId="{E654ECA9-96D0-42FE-A424-E784CE90B3C5}" destId="{C3D6BBCF-431F-4FE2-8AA1-18B4904F6895}" srcOrd="0" destOrd="3" presId="urn:microsoft.com/office/officeart/2005/8/layout/list1"/>
    <dgm:cxn modelId="{88F2F5FF-E4CD-48D7-B6C8-3369792FC52A}" type="presOf" srcId="{B50F9998-A529-40E3-93F1-FEE06CFF0717}" destId="{A165DB67-249C-4FE7-8B60-B9255945AC96}" srcOrd="0" destOrd="0" presId="urn:microsoft.com/office/officeart/2005/8/layout/list1"/>
    <dgm:cxn modelId="{27BF4B2B-4F8A-477D-A554-D0501720B402}" type="presParOf" srcId="{0D368BB8-A56D-4681-AA00-F1B9DC89F06F}" destId="{B7F62264-BCC2-4DB2-BEB4-01E684424B9B}" srcOrd="0" destOrd="0" presId="urn:microsoft.com/office/officeart/2005/8/layout/list1"/>
    <dgm:cxn modelId="{FD667E7E-7AF6-435F-8FF6-8349B1756DA7}" type="presParOf" srcId="{B7F62264-BCC2-4DB2-BEB4-01E684424B9B}" destId="{16902320-C388-453D-8327-74AE1504B781}" srcOrd="0" destOrd="0" presId="urn:microsoft.com/office/officeart/2005/8/layout/list1"/>
    <dgm:cxn modelId="{AA9C3EA1-E148-4A83-8AC3-FF7A48DD71D5}" type="presParOf" srcId="{B7F62264-BCC2-4DB2-BEB4-01E684424B9B}" destId="{FC8861D1-D6C6-4418-B2DB-D5A41FDC4B3F}" srcOrd="1" destOrd="0" presId="urn:microsoft.com/office/officeart/2005/8/layout/list1"/>
    <dgm:cxn modelId="{59B70C4E-2B2B-4045-AD57-6AE9E2BF0E4C}" type="presParOf" srcId="{0D368BB8-A56D-4681-AA00-F1B9DC89F06F}" destId="{E3117878-F6A4-4736-9F60-FA95C707C784}" srcOrd="1" destOrd="0" presId="urn:microsoft.com/office/officeart/2005/8/layout/list1"/>
    <dgm:cxn modelId="{C5346752-9FC8-4B37-8C5D-B8F13CCEAC19}" type="presParOf" srcId="{0D368BB8-A56D-4681-AA00-F1B9DC89F06F}" destId="{6274F073-A301-42C7-9044-DD2F034B30B7}" srcOrd="2" destOrd="0" presId="urn:microsoft.com/office/officeart/2005/8/layout/list1"/>
    <dgm:cxn modelId="{A81D787F-59B2-4C83-812F-829B9E35C7A0}" type="presParOf" srcId="{0D368BB8-A56D-4681-AA00-F1B9DC89F06F}" destId="{0B217B72-8C2C-42B8-A930-76DEC83AF2F2}" srcOrd="3" destOrd="0" presId="urn:microsoft.com/office/officeart/2005/8/layout/list1"/>
    <dgm:cxn modelId="{3A0560E5-2656-4248-85A6-E9EAD6875176}" type="presParOf" srcId="{0D368BB8-A56D-4681-AA00-F1B9DC89F06F}" destId="{3EEF2C70-DB6C-491F-9306-6AC531868B57}" srcOrd="4" destOrd="0" presId="urn:microsoft.com/office/officeart/2005/8/layout/list1"/>
    <dgm:cxn modelId="{B5FA1D61-92C8-44AE-BF15-7446036CF1BB}" type="presParOf" srcId="{3EEF2C70-DB6C-491F-9306-6AC531868B57}" destId="{6789B3FF-9B15-4F4C-A530-C5649DC77D56}" srcOrd="0" destOrd="0" presId="urn:microsoft.com/office/officeart/2005/8/layout/list1"/>
    <dgm:cxn modelId="{C485195C-9800-426A-AF8F-08F13CA4DC73}" type="presParOf" srcId="{3EEF2C70-DB6C-491F-9306-6AC531868B57}" destId="{B9FF67B0-75D9-4896-8991-D03131801657}" srcOrd="1" destOrd="0" presId="urn:microsoft.com/office/officeart/2005/8/layout/list1"/>
    <dgm:cxn modelId="{25EA4FAB-6B5B-457C-BAB0-9A267B716DAC}" type="presParOf" srcId="{0D368BB8-A56D-4681-AA00-F1B9DC89F06F}" destId="{50D04920-7840-4979-A338-65C3DBC303CC}" srcOrd="5" destOrd="0" presId="urn:microsoft.com/office/officeart/2005/8/layout/list1"/>
    <dgm:cxn modelId="{8054A48A-4BF6-484A-9B9B-1D2176761B63}" type="presParOf" srcId="{0D368BB8-A56D-4681-AA00-F1B9DC89F06F}" destId="{C3D6BBCF-431F-4FE2-8AA1-18B4904F6895}" srcOrd="6" destOrd="0" presId="urn:microsoft.com/office/officeart/2005/8/layout/list1"/>
    <dgm:cxn modelId="{8BA34AE9-70AA-41A9-B7E8-06835F1EDC82}" type="presParOf" srcId="{0D368BB8-A56D-4681-AA00-F1B9DC89F06F}" destId="{8B954BE7-348F-4BF4-892B-95BE325E0FF4}" srcOrd="7" destOrd="0" presId="urn:microsoft.com/office/officeart/2005/8/layout/list1"/>
    <dgm:cxn modelId="{A0211B6B-71B8-45BF-AD36-C1EE56D3D1F3}" type="presParOf" srcId="{0D368BB8-A56D-4681-AA00-F1B9DC89F06F}" destId="{42E4EDC5-EFE1-45E8-9A3F-CA091D11C19B}" srcOrd="8" destOrd="0" presId="urn:microsoft.com/office/officeart/2005/8/layout/list1"/>
    <dgm:cxn modelId="{66D665B1-9294-411E-8676-BED7D109EC8A}" type="presParOf" srcId="{42E4EDC5-EFE1-45E8-9A3F-CA091D11C19B}" destId="{34D1000D-B388-49E3-832C-15000CA4A6F6}" srcOrd="0" destOrd="0" presId="urn:microsoft.com/office/officeart/2005/8/layout/list1"/>
    <dgm:cxn modelId="{F58E1FA7-FA7A-4969-A25C-5193667F76E7}" type="presParOf" srcId="{42E4EDC5-EFE1-45E8-9A3F-CA091D11C19B}" destId="{B72ADCF5-344A-4430-911F-F93A3451E6BA}" srcOrd="1" destOrd="0" presId="urn:microsoft.com/office/officeart/2005/8/layout/list1"/>
    <dgm:cxn modelId="{3B08C990-B2A3-4160-9805-68C9A2FD8989}" type="presParOf" srcId="{0D368BB8-A56D-4681-AA00-F1B9DC89F06F}" destId="{FE42D6EB-824D-4A9E-A07D-74FDA94194D3}" srcOrd="9" destOrd="0" presId="urn:microsoft.com/office/officeart/2005/8/layout/list1"/>
    <dgm:cxn modelId="{9900F0B1-B7F9-4A4B-B431-B8A6B9A81D0F}" type="presParOf" srcId="{0D368BB8-A56D-4681-AA00-F1B9DC89F06F}" destId="{A165DB67-249C-4FE7-8B60-B9255945AC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6AF0-E654-4430-AC8E-AB05312FB325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0F243-9C73-41AB-B60A-174D5F16EE7C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Talk to folks near you</a:t>
          </a:r>
        </a:p>
      </dsp:txBody>
      <dsp:txXfrm>
        <a:off x="0" y="519"/>
        <a:ext cx="6692748" cy="850797"/>
      </dsp:txXfrm>
    </dsp:sp>
    <dsp:sp modelId="{E23CE342-D6EE-4445-BDFC-0BBD8918078F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EB47A-5D63-4CAF-BC0E-1BA54B91EA89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Talk to people far away</a:t>
          </a:r>
        </a:p>
      </dsp:txBody>
      <dsp:txXfrm>
        <a:off x="0" y="851316"/>
        <a:ext cx="6692748" cy="850797"/>
      </dsp:txXfrm>
    </dsp:sp>
    <dsp:sp modelId="{D54E50C2-5B68-47E8-A959-B19E25123F5E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8300B5-3F64-4752-979C-86417BD4EA6D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Send CW/Code</a:t>
          </a:r>
        </a:p>
      </dsp:txBody>
      <dsp:txXfrm>
        <a:off x="0" y="1702113"/>
        <a:ext cx="6692748" cy="850797"/>
      </dsp:txXfrm>
    </dsp:sp>
    <dsp:sp modelId="{2C8F0DA4-31DF-465D-BD2B-0AF93B81B054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BBB4D-48F2-41DD-8380-0933DE9BE00D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Digital Modes with a Computer</a:t>
          </a:r>
        </a:p>
      </dsp:txBody>
      <dsp:txXfrm>
        <a:off x="0" y="2552910"/>
        <a:ext cx="6692748" cy="850797"/>
      </dsp:txXfrm>
    </dsp:sp>
    <dsp:sp modelId="{232FAA9A-096F-48A7-8A9F-832AB8A5DBAD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E082C-3B67-4A86-85AF-4FE58513E305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Digital Modes with Voice</a:t>
          </a:r>
        </a:p>
      </dsp:txBody>
      <dsp:txXfrm>
        <a:off x="0" y="3403707"/>
        <a:ext cx="6692748" cy="85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E1621-9643-4502-AC2C-416A0A1A1AA1}">
      <dsp:nvSpPr>
        <dsp:cNvPr id="0" name=""/>
        <dsp:cNvSpPr/>
      </dsp:nvSpPr>
      <dsp:spPr>
        <a:xfrm>
          <a:off x="0" y="1954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C6B57-2918-4623-9AE1-A178F9849B1B}">
      <dsp:nvSpPr>
        <dsp:cNvPr id="0" name=""/>
        <dsp:cNvSpPr/>
      </dsp:nvSpPr>
      <dsp:spPr>
        <a:xfrm>
          <a:off x="0" y="1954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Talk on Satellites</a:t>
          </a:r>
        </a:p>
      </dsp:txBody>
      <dsp:txXfrm>
        <a:off x="0" y="1954"/>
        <a:ext cx="6296297" cy="666385"/>
      </dsp:txXfrm>
    </dsp:sp>
    <dsp:sp modelId="{3E8DFF9B-FC22-427A-9488-3E0D728A795E}">
      <dsp:nvSpPr>
        <dsp:cNvPr id="0" name=""/>
        <dsp:cNvSpPr/>
      </dsp:nvSpPr>
      <dsp:spPr>
        <a:xfrm>
          <a:off x="0" y="668339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31673-9B59-42B4-A162-5682939E88F1}">
      <dsp:nvSpPr>
        <dsp:cNvPr id="0" name=""/>
        <dsp:cNvSpPr/>
      </dsp:nvSpPr>
      <dsp:spPr>
        <a:xfrm>
          <a:off x="0" y="668339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Bounce Signals off the Moon</a:t>
          </a:r>
        </a:p>
      </dsp:txBody>
      <dsp:txXfrm>
        <a:off x="0" y="668339"/>
        <a:ext cx="6296297" cy="666385"/>
      </dsp:txXfrm>
    </dsp:sp>
    <dsp:sp modelId="{A329F0C5-8D99-44C0-B7DB-97B580335563}">
      <dsp:nvSpPr>
        <dsp:cNvPr id="0" name=""/>
        <dsp:cNvSpPr/>
      </dsp:nvSpPr>
      <dsp:spPr>
        <a:xfrm>
          <a:off x="0" y="1334725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0DF0C-D633-49BB-83DC-D25E0D841012}">
      <dsp:nvSpPr>
        <dsp:cNvPr id="0" name=""/>
        <dsp:cNvSpPr/>
      </dsp:nvSpPr>
      <dsp:spPr>
        <a:xfrm>
          <a:off x="0" y="1334725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Travel and Operate on DX-peditions</a:t>
          </a:r>
        </a:p>
      </dsp:txBody>
      <dsp:txXfrm>
        <a:off x="0" y="1334725"/>
        <a:ext cx="6296297" cy="666385"/>
      </dsp:txXfrm>
    </dsp:sp>
    <dsp:sp modelId="{6081472B-34AC-4C13-96C2-74321209D352}">
      <dsp:nvSpPr>
        <dsp:cNvPr id="0" name=""/>
        <dsp:cNvSpPr/>
      </dsp:nvSpPr>
      <dsp:spPr>
        <a:xfrm>
          <a:off x="0" y="2001111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D2994-003D-41C3-9F27-14A4BBA8F363}">
      <dsp:nvSpPr>
        <dsp:cNvPr id="0" name=""/>
        <dsp:cNvSpPr/>
      </dsp:nvSpPr>
      <dsp:spPr>
        <a:xfrm>
          <a:off x="0" y="2001111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Contest</a:t>
          </a:r>
        </a:p>
      </dsp:txBody>
      <dsp:txXfrm>
        <a:off x="0" y="2001111"/>
        <a:ext cx="6296297" cy="666385"/>
      </dsp:txXfrm>
    </dsp:sp>
    <dsp:sp modelId="{98C2BA56-DB49-4071-B9C4-983ECC63E237}">
      <dsp:nvSpPr>
        <dsp:cNvPr id="0" name=""/>
        <dsp:cNvSpPr/>
      </dsp:nvSpPr>
      <dsp:spPr>
        <a:xfrm>
          <a:off x="0" y="2667496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EF67A-CEAD-4F76-B2DD-36D834C36791}">
      <dsp:nvSpPr>
        <dsp:cNvPr id="0" name=""/>
        <dsp:cNvSpPr/>
      </dsp:nvSpPr>
      <dsp:spPr>
        <a:xfrm>
          <a:off x="0" y="2667496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Experiment</a:t>
          </a:r>
        </a:p>
      </dsp:txBody>
      <dsp:txXfrm>
        <a:off x="0" y="2667496"/>
        <a:ext cx="6296297" cy="666385"/>
      </dsp:txXfrm>
    </dsp:sp>
    <dsp:sp modelId="{2A4CE1B0-58C3-41D9-8101-775F580CB0CA}">
      <dsp:nvSpPr>
        <dsp:cNvPr id="0" name=""/>
        <dsp:cNvSpPr/>
      </dsp:nvSpPr>
      <dsp:spPr>
        <a:xfrm>
          <a:off x="0" y="3333882"/>
          <a:ext cx="629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62BF8-10A8-4F3C-B614-550224D0BF36}">
      <dsp:nvSpPr>
        <dsp:cNvPr id="0" name=""/>
        <dsp:cNvSpPr/>
      </dsp:nvSpPr>
      <dsp:spPr>
        <a:xfrm>
          <a:off x="0" y="3333882"/>
          <a:ext cx="6296297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Many, Many Others</a:t>
          </a:r>
        </a:p>
      </dsp:txBody>
      <dsp:txXfrm>
        <a:off x="0" y="3333882"/>
        <a:ext cx="6296297" cy="666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EB84F-0F3A-4DAA-89AA-D9567CD48E0A}">
      <dsp:nvSpPr>
        <dsp:cNvPr id="0" name=""/>
        <dsp:cNvSpPr/>
      </dsp:nvSpPr>
      <dsp:spPr>
        <a:xfrm rot="5400000">
          <a:off x="6122881" y="-2403383"/>
          <a:ext cx="1226397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Antenna – $50+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Power Supply - $100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Radio - $700+</a:t>
          </a:r>
        </a:p>
      </dsp:txBody>
      <dsp:txXfrm rot="-5400000">
        <a:off x="3566160" y="213206"/>
        <a:ext cx="6279972" cy="1106661"/>
      </dsp:txXfrm>
    </dsp:sp>
    <dsp:sp modelId="{29EA8B96-2C1D-45BE-B2CC-D70E0A824F59}">
      <dsp:nvSpPr>
        <dsp:cNvPr id="0" name=""/>
        <dsp:cNvSpPr/>
      </dsp:nvSpPr>
      <dsp:spPr>
        <a:xfrm>
          <a:off x="0" y="38"/>
          <a:ext cx="3566160" cy="1532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HF</a:t>
          </a:r>
        </a:p>
      </dsp:txBody>
      <dsp:txXfrm>
        <a:off x="74835" y="74873"/>
        <a:ext cx="3416490" cy="1383327"/>
      </dsp:txXfrm>
    </dsp:sp>
    <dsp:sp modelId="{C8A02350-83F7-4B83-848B-D948502E8D5F}">
      <dsp:nvSpPr>
        <dsp:cNvPr id="0" name=""/>
        <dsp:cNvSpPr/>
      </dsp:nvSpPr>
      <dsp:spPr>
        <a:xfrm rot="5400000">
          <a:off x="6122881" y="-793735"/>
          <a:ext cx="1226397" cy="6339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Radio - $50+</a:t>
          </a:r>
        </a:p>
      </dsp:txBody>
      <dsp:txXfrm rot="-5400000">
        <a:off x="3566160" y="1822854"/>
        <a:ext cx="6279972" cy="1106661"/>
      </dsp:txXfrm>
    </dsp:sp>
    <dsp:sp modelId="{109682C1-002F-4721-A6F8-AE84D9FC084D}">
      <dsp:nvSpPr>
        <dsp:cNvPr id="0" name=""/>
        <dsp:cNvSpPr/>
      </dsp:nvSpPr>
      <dsp:spPr>
        <a:xfrm>
          <a:off x="0" y="1609685"/>
          <a:ext cx="3566160" cy="1532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VHF/UHF</a:t>
          </a:r>
        </a:p>
      </dsp:txBody>
      <dsp:txXfrm>
        <a:off x="74835" y="1684520"/>
        <a:ext cx="3416490" cy="1383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6512-66A0-4394-BFA3-57A56F802829}">
      <dsp:nvSpPr>
        <dsp:cNvPr id="0" name=""/>
        <dsp:cNvSpPr/>
      </dsp:nvSpPr>
      <dsp:spPr>
        <a:xfrm>
          <a:off x="0" y="320585"/>
          <a:ext cx="99060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16" tIns="354076" rIns="76881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Historically known as Amateur Radio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Talk around the state, around the world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Propagation impacts operation</a:t>
          </a:r>
        </a:p>
      </dsp:txBody>
      <dsp:txXfrm>
        <a:off x="0" y="320585"/>
        <a:ext cx="9906000" cy="1204875"/>
      </dsp:txXfrm>
    </dsp:sp>
    <dsp:sp modelId="{A30D2633-67D1-4343-86CE-EF3B40F0FAB5}">
      <dsp:nvSpPr>
        <dsp:cNvPr id="0" name=""/>
        <dsp:cNvSpPr/>
      </dsp:nvSpPr>
      <dsp:spPr>
        <a:xfrm>
          <a:off x="495300" y="69665"/>
          <a:ext cx="6934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Frequency (HF)</a:t>
          </a:r>
        </a:p>
      </dsp:txBody>
      <dsp:txXfrm>
        <a:off x="519798" y="94163"/>
        <a:ext cx="6885204" cy="452844"/>
      </dsp:txXfrm>
    </dsp:sp>
    <dsp:sp modelId="{0E66924A-BBE5-4C69-9717-615B81508DF0}">
      <dsp:nvSpPr>
        <dsp:cNvPr id="0" name=""/>
        <dsp:cNvSpPr/>
      </dsp:nvSpPr>
      <dsp:spPr>
        <a:xfrm>
          <a:off x="0" y="1868180"/>
          <a:ext cx="99060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16" tIns="354076" rIns="76881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Popular since the 70’s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same type of radios that many workers have on their belt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Generally uses repeaters and range of about 40 miles</a:t>
          </a:r>
        </a:p>
      </dsp:txBody>
      <dsp:txXfrm>
        <a:off x="0" y="1868180"/>
        <a:ext cx="9906000" cy="1204875"/>
      </dsp:txXfrm>
    </dsp:sp>
    <dsp:sp modelId="{E91DC169-8C3C-4E59-A655-E4683DFD83E4}">
      <dsp:nvSpPr>
        <dsp:cNvPr id="0" name=""/>
        <dsp:cNvSpPr/>
      </dsp:nvSpPr>
      <dsp:spPr>
        <a:xfrm>
          <a:off x="495300" y="1617260"/>
          <a:ext cx="693420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Very High and Ultra High Frequency (VHF/UHF)</a:t>
          </a:r>
        </a:p>
      </dsp:txBody>
      <dsp:txXfrm>
        <a:off x="519798" y="1641758"/>
        <a:ext cx="6885204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0F4D5-DC86-4CAB-9FB5-34096C1C6E63}">
      <dsp:nvSpPr>
        <dsp:cNvPr id="0" name=""/>
        <dsp:cNvSpPr/>
      </dsp:nvSpPr>
      <dsp:spPr>
        <a:xfrm>
          <a:off x="4836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 – 30 kHz</a:t>
          </a:r>
          <a:br>
            <a:rPr lang="en-US" sz="1100" kern="1200" dirty="0"/>
          </a:br>
          <a:r>
            <a:rPr lang="en-US" sz="1100" kern="1200" dirty="0"/>
            <a:t>100 – 10 km</a:t>
          </a:r>
          <a:br>
            <a:rPr lang="en-US" sz="1600" kern="1200" dirty="0"/>
          </a:br>
          <a:r>
            <a:rPr lang="en-US" sz="1600" kern="1200" dirty="0"/>
            <a:t>VLF</a:t>
          </a:r>
        </a:p>
      </dsp:txBody>
      <dsp:txXfrm>
        <a:off x="364702" y="1211494"/>
        <a:ext cx="1079600" cy="719732"/>
      </dsp:txXfrm>
    </dsp:sp>
    <dsp:sp modelId="{7EFB9AAE-8AC7-4A67-9AC9-1B4824F78BA4}">
      <dsp:nvSpPr>
        <dsp:cNvPr id="0" name=""/>
        <dsp:cNvSpPr/>
      </dsp:nvSpPr>
      <dsp:spPr>
        <a:xfrm>
          <a:off x="1624235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30 – 300 kHz</a:t>
          </a:r>
          <a:br>
            <a:rPr lang="en-US" sz="1100" kern="1200" dirty="0"/>
          </a:br>
          <a:r>
            <a:rPr lang="en-US" sz="1100" kern="1200" dirty="0"/>
            <a:t>10 -1 km</a:t>
          </a:r>
          <a:br>
            <a:rPr lang="en-US" sz="1700" kern="1200" dirty="0"/>
          </a:br>
          <a:r>
            <a:rPr lang="en-US" sz="1700" kern="1200" dirty="0"/>
            <a:t>LF</a:t>
          </a:r>
        </a:p>
      </dsp:txBody>
      <dsp:txXfrm>
        <a:off x="1984101" y="1211494"/>
        <a:ext cx="1079600" cy="719732"/>
      </dsp:txXfrm>
    </dsp:sp>
    <dsp:sp modelId="{15BB4A67-5742-4B55-ACAD-2B5FAAD39F55}">
      <dsp:nvSpPr>
        <dsp:cNvPr id="0" name=""/>
        <dsp:cNvSpPr/>
      </dsp:nvSpPr>
      <dsp:spPr>
        <a:xfrm>
          <a:off x="3243634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300 kHz – 3 MHz</a:t>
          </a:r>
          <a:br>
            <a:rPr lang="en-US" sz="1100" kern="1200" dirty="0"/>
          </a:br>
          <a:r>
            <a:rPr lang="en-US" sz="1100" kern="1200" dirty="0"/>
            <a:t>1 km – 100 m </a:t>
          </a:r>
          <a:br>
            <a:rPr lang="en-US" sz="1700" kern="1200" dirty="0"/>
          </a:br>
          <a:r>
            <a:rPr lang="en-US" sz="1700" kern="1200" dirty="0"/>
            <a:t>MF</a:t>
          </a:r>
        </a:p>
      </dsp:txBody>
      <dsp:txXfrm>
        <a:off x="3603500" y="1211494"/>
        <a:ext cx="1079600" cy="719732"/>
      </dsp:txXfrm>
    </dsp:sp>
    <dsp:sp modelId="{415CE822-C6BD-44B3-9C17-D6129CCA81C9}">
      <dsp:nvSpPr>
        <dsp:cNvPr id="0" name=""/>
        <dsp:cNvSpPr/>
      </dsp:nvSpPr>
      <dsp:spPr>
        <a:xfrm>
          <a:off x="4863033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 – 30 MHz</a:t>
          </a:r>
          <a:br>
            <a:rPr lang="en-US" sz="1100" kern="1200" dirty="0"/>
          </a:br>
          <a:r>
            <a:rPr lang="en-US" sz="1100" kern="1200" dirty="0"/>
            <a:t>100 – 10 m</a:t>
          </a:r>
          <a:br>
            <a:rPr lang="en-US" sz="1600" kern="1200" dirty="0"/>
          </a:br>
          <a:r>
            <a:rPr lang="en-US" sz="1600" kern="1200" dirty="0"/>
            <a:t>HF</a:t>
          </a:r>
        </a:p>
      </dsp:txBody>
      <dsp:txXfrm>
        <a:off x="5222899" y="1211494"/>
        <a:ext cx="1079600" cy="719732"/>
      </dsp:txXfrm>
    </dsp:sp>
    <dsp:sp modelId="{A6B9ED41-AA33-4863-8008-3C6EABAC64C0}">
      <dsp:nvSpPr>
        <dsp:cNvPr id="0" name=""/>
        <dsp:cNvSpPr/>
      </dsp:nvSpPr>
      <dsp:spPr>
        <a:xfrm>
          <a:off x="6489926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30 – 300 MHz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10 – 1 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VHF</a:t>
          </a:r>
        </a:p>
      </dsp:txBody>
      <dsp:txXfrm>
        <a:off x="6849792" y="1211494"/>
        <a:ext cx="1079600" cy="719732"/>
      </dsp:txXfrm>
    </dsp:sp>
    <dsp:sp modelId="{3082D2A5-DA7B-416E-A28F-FA5940EBF993}">
      <dsp:nvSpPr>
        <dsp:cNvPr id="0" name=""/>
        <dsp:cNvSpPr/>
      </dsp:nvSpPr>
      <dsp:spPr>
        <a:xfrm>
          <a:off x="8101831" y="1211494"/>
          <a:ext cx="1799332" cy="7197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300 MHz- 3 GHz</a:t>
          </a:r>
          <a:br>
            <a:rPr lang="en-US" sz="1100" kern="1200" dirty="0"/>
          </a:br>
          <a:r>
            <a:rPr lang="en-US" sz="1100" kern="1200" dirty="0"/>
            <a:t>100 cm – 10 cm</a:t>
          </a:r>
          <a:br>
            <a:rPr lang="en-US" sz="1700" kern="1200" dirty="0"/>
          </a:br>
          <a:r>
            <a:rPr lang="en-US" sz="1700" kern="1200" dirty="0"/>
            <a:t>UHF</a:t>
          </a:r>
        </a:p>
      </dsp:txBody>
      <dsp:txXfrm>
        <a:off x="8461697" y="1211494"/>
        <a:ext cx="1079600" cy="719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90CA-2802-47C2-B8BF-3970159136E3}">
      <dsp:nvSpPr>
        <dsp:cNvPr id="0" name=""/>
        <dsp:cNvSpPr/>
      </dsp:nvSpPr>
      <dsp:spPr>
        <a:xfrm>
          <a:off x="10498" y="165661"/>
          <a:ext cx="3223071" cy="966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94" tIns="254694" rIns="254694" bIns="25469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Programming Your Radio</a:t>
          </a:r>
        </a:p>
      </dsp:txBody>
      <dsp:txXfrm>
        <a:off x="10498" y="165661"/>
        <a:ext cx="3223071" cy="966921"/>
      </dsp:txXfrm>
    </dsp:sp>
    <dsp:sp modelId="{533BCD68-FBFE-4D78-9918-774DD59C4ED1}">
      <dsp:nvSpPr>
        <dsp:cNvPr id="0" name=""/>
        <dsp:cNvSpPr/>
      </dsp:nvSpPr>
      <dsp:spPr>
        <a:xfrm>
          <a:off x="10498" y="1132583"/>
          <a:ext cx="3223071" cy="1844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68" tIns="318368" rIns="318368" bIns="3183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Receive Frequency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Offset Frequency/Direction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CTCSS/PL/Tone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Programming Software</a:t>
          </a:r>
        </a:p>
      </dsp:txBody>
      <dsp:txXfrm>
        <a:off x="10498" y="1132583"/>
        <a:ext cx="3223071" cy="1844475"/>
      </dsp:txXfrm>
    </dsp:sp>
    <dsp:sp modelId="{C4828EBE-C1AF-4784-AE1B-3F5A0C7B0C56}">
      <dsp:nvSpPr>
        <dsp:cNvPr id="0" name=""/>
        <dsp:cNvSpPr/>
      </dsp:nvSpPr>
      <dsp:spPr>
        <a:xfrm>
          <a:off x="3341464" y="165661"/>
          <a:ext cx="3223071" cy="966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94" tIns="254694" rIns="254694" bIns="25469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Operating</a:t>
          </a:r>
        </a:p>
      </dsp:txBody>
      <dsp:txXfrm>
        <a:off x="3341464" y="165661"/>
        <a:ext cx="3223071" cy="966921"/>
      </dsp:txXfrm>
    </dsp:sp>
    <dsp:sp modelId="{2BC40A51-C7EF-41F1-9102-7CED06F340E3}">
      <dsp:nvSpPr>
        <dsp:cNvPr id="0" name=""/>
        <dsp:cNvSpPr/>
      </dsp:nvSpPr>
      <dsp:spPr>
        <a:xfrm>
          <a:off x="3341464" y="1132583"/>
          <a:ext cx="3223071" cy="1844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68" tIns="318368" rIns="318368" bIns="3183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Listen Before You Talk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 Call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Joining a Conversation</a:t>
          </a:r>
        </a:p>
      </dsp:txBody>
      <dsp:txXfrm>
        <a:off x="3341464" y="1132583"/>
        <a:ext cx="3223071" cy="1844475"/>
      </dsp:txXfrm>
    </dsp:sp>
    <dsp:sp modelId="{8AE660AA-00B7-43DE-942C-C89182BA4D0F}">
      <dsp:nvSpPr>
        <dsp:cNvPr id="0" name=""/>
        <dsp:cNvSpPr/>
      </dsp:nvSpPr>
      <dsp:spPr>
        <a:xfrm>
          <a:off x="6672430" y="165661"/>
          <a:ext cx="3223071" cy="966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694" tIns="254694" rIns="254694" bIns="25469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FCC ID Requirements</a:t>
          </a:r>
        </a:p>
      </dsp:txBody>
      <dsp:txXfrm>
        <a:off x="6672430" y="165661"/>
        <a:ext cx="3223071" cy="966921"/>
      </dsp:txXfrm>
    </dsp:sp>
    <dsp:sp modelId="{AA910F85-2DBB-4D63-8AA9-0C841CC8FC3C}">
      <dsp:nvSpPr>
        <dsp:cNvPr id="0" name=""/>
        <dsp:cNvSpPr/>
      </dsp:nvSpPr>
      <dsp:spPr>
        <a:xfrm>
          <a:off x="6672430" y="1132583"/>
          <a:ext cx="3223071" cy="1844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68" tIns="318368" rIns="318368" bIns="3183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Each amateur station must transmit its assigned call sign on its transmitting channel at the end of each communication, and at least every 10 minutes during a communication.</a:t>
          </a:r>
        </a:p>
      </dsp:txBody>
      <dsp:txXfrm>
        <a:off x="6672430" y="1132583"/>
        <a:ext cx="3223071" cy="1844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A9AB7-8DB5-4F9C-9281-B2E6939EB23C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89BE5-4F70-46C3-B637-8813EBAB31DF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Modes (APRS, Data Port, D-STAR, Fusion)</a:t>
          </a:r>
        </a:p>
      </dsp:txBody>
      <dsp:txXfrm>
        <a:off x="0" y="519"/>
        <a:ext cx="6692748" cy="850797"/>
      </dsp:txXfrm>
    </dsp:sp>
    <dsp:sp modelId="{0C075A51-0213-4EDB-9D7E-20266C102C5B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A405F-8626-41A6-8676-3746DE94154B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Programmability</a:t>
          </a:r>
        </a:p>
      </dsp:txBody>
      <dsp:txXfrm>
        <a:off x="0" y="851316"/>
        <a:ext cx="6692748" cy="850797"/>
      </dsp:txXfrm>
    </dsp:sp>
    <dsp:sp modelId="{09375E64-6393-45F8-85DE-CEFF7A7BBAAF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7FBB7-B2B9-4A66-A2DF-474B880B41CF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Size</a:t>
          </a:r>
        </a:p>
      </dsp:txBody>
      <dsp:txXfrm>
        <a:off x="0" y="1702113"/>
        <a:ext cx="6692748" cy="850797"/>
      </dsp:txXfrm>
    </dsp:sp>
    <dsp:sp modelId="{63555CF3-8F6D-477D-825E-832C8724435C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9629E-1E57-4888-A294-AEF11AC81FF1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Familiarity</a:t>
          </a:r>
        </a:p>
      </dsp:txBody>
      <dsp:txXfrm>
        <a:off x="0" y="2552910"/>
        <a:ext cx="6692748" cy="850797"/>
      </dsp:txXfrm>
    </dsp:sp>
    <dsp:sp modelId="{0BD5D2E8-7C08-4567-8213-749F2510556E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682BC-BF1B-49B1-82A0-695E94EBF80F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Cost</a:t>
          </a:r>
        </a:p>
      </dsp:txBody>
      <dsp:txXfrm>
        <a:off x="0" y="3403707"/>
        <a:ext cx="6692748" cy="850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53AC5-F2C9-481C-B6FE-F6D6D3659CED}">
      <dsp:nvSpPr>
        <dsp:cNvPr id="0" name=""/>
        <dsp:cNvSpPr/>
      </dsp:nvSpPr>
      <dsp:spPr>
        <a:xfrm rot="5400000">
          <a:off x="3500579" y="-1038638"/>
          <a:ext cx="1561804" cy="40296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Ham Radio Outlet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GigaParts</a:t>
          </a:r>
        </a:p>
      </dsp:txBody>
      <dsp:txXfrm rot="-5400000">
        <a:off x="2266667" y="271515"/>
        <a:ext cx="3953389" cy="1409322"/>
      </dsp:txXfrm>
    </dsp:sp>
    <dsp:sp modelId="{C48EB218-C05B-4654-9BBC-7994E073057E}">
      <dsp:nvSpPr>
        <dsp:cNvPr id="0" name=""/>
        <dsp:cNvSpPr/>
      </dsp:nvSpPr>
      <dsp:spPr>
        <a:xfrm>
          <a:off x="0" y="48"/>
          <a:ext cx="2266666" cy="1952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Retail</a:t>
          </a:r>
        </a:p>
      </dsp:txBody>
      <dsp:txXfrm>
        <a:off x="95301" y="95349"/>
        <a:ext cx="2076064" cy="1761653"/>
      </dsp:txXfrm>
    </dsp:sp>
    <dsp:sp modelId="{79FB9818-FF31-4D18-9C6F-5BBA01D925F6}">
      <dsp:nvSpPr>
        <dsp:cNvPr id="0" name=""/>
        <dsp:cNvSpPr/>
      </dsp:nvSpPr>
      <dsp:spPr>
        <a:xfrm rot="5400000">
          <a:off x="3500579" y="1011230"/>
          <a:ext cx="1561804" cy="40296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Ham Radio Outlet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GigaParts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Universal Radio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MTC Radio</a:t>
          </a:r>
        </a:p>
      </dsp:txBody>
      <dsp:txXfrm rot="-5400000">
        <a:off x="2266667" y="2321384"/>
        <a:ext cx="3953389" cy="1409322"/>
      </dsp:txXfrm>
    </dsp:sp>
    <dsp:sp modelId="{D79E0781-9038-476E-AE42-5071CAE75C6B}">
      <dsp:nvSpPr>
        <dsp:cNvPr id="0" name=""/>
        <dsp:cNvSpPr/>
      </dsp:nvSpPr>
      <dsp:spPr>
        <a:xfrm>
          <a:off x="0" y="2049917"/>
          <a:ext cx="2266666" cy="1952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Mail Order</a:t>
          </a:r>
        </a:p>
      </dsp:txBody>
      <dsp:txXfrm>
        <a:off x="95301" y="2145218"/>
        <a:ext cx="2076064" cy="1761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F073-A301-42C7-9044-DD2F034B30B7}">
      <dsp:nvSpPr>
        <dsp:cNvPr id="0" name=""/>
        <dsp:cNvSpPr/>
      </dsp:nvSpPr>
      <dsp:spPr>
        <a:xfrm>
          <a:off x="0" y="270005"/>
          <a:ext cx="9906000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16" tIns="229108" rIns="76881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Ten-Tec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Elecraft</a:t>
          </a:r>
          <a:endParaRPr lang="en-US" sz="1100" kern="1200" dirty="0"/>
        </a:p>
      </dsp:txBody>
      <dsp:txXfrm>
        <a:off x="0" y="270005"/>
        <a:ext cx="9906000" cy="606375"/>
      </dsp:txXfrm>
    </dsp:sp>
    <dsp:sp modelId="{FC8861D1-D6C6-4418-B2DB-D5A41FDC4B3F}">
      <dsp:nvSpPr>
        <dsp:cNvPr id="0" name=""/>
        <dsp:cNvSpPr/>
      </dsp:nvSpPr>
      <dsp:spPr>
        <a:xfrm>
          <a:off x="495300" y="107645"/>
          <a:ext cx="69342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United States</a:t>
          </a:r>
        </a:p>
      </dsp:txBody>
      <dsp:txXfrm>
        <a:off x="511152" y="123497"/>
        <a:ext cx="6902496" cy="293016"/>
      </dsp:txXfrm>
    </dsp:sp>
    <dsp:sp modelId="{C3D6BBCF-431F-4FE2-8AA1-18B4904F6895}">
      <dsp:nvSpPr>
        <dsp:cNvPr id="0" name=""/>
        <dsp:cNvSpPr/>
      </dsp:nvSpPr>
      <dsp:spPr>
        <a:xfrm>
          <a:off x="0" y="1098140"/>
          <a:ext cx="99060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16" tIns="229108" rIns="76881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Icom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Kenwood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Yaesu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Alinco</a:t>
          </a:r>
        </a:p>
      </dsp:txBody>
      <dsp:txXfrm>
        <a:off x="0" y="1098140"/>
        <a:ext cx="9906000" cy="935550"/>
      </dsp:txXfrm>
    </dsp:sp>
    <dsp:sp modelId="{B9FF67B0-75D9-4896-8991-D03131801657}">
      <dsp:nvSpPr>
        <dsp:cNvPr id="0" name=""/>
        <dsp:cNvSpPr/>
      </dsp:nvSpPr>
      <dsp:spPr>
        <a:xfrm>
          <a:off x="495300" y="935780"/>
          <a:ext cx="69342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Japan</a:t>
          </a:r>
        </a:p>
      </dsp:txBody>
      <dsp:txXfrm>
        <a:off x="511152" y="951632"/>
        <a:ext cx="6902496" cy="293016"/>
      </dsp:txXfrm>
    </dsp:sp>
    <dsp:sp modelId="{A165DB67-249C-4FE7-8B60-B9255945AC96}">
      <dsp:nvSpPr>
        <dsp:cNvPr id="0" name=""/>
        <dsp:cNvSpPr/>
      </dsp:nvSpPr>
      <dsp:spPr>
        <a:xfrm>
          <a:off x="0" y="2255450"/>
          <a:ext cx="9906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816" tIns="229108" rIns="76881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Baofeng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Wouxun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Others</a:t>
          </a:r>
        </a:p>
      </dsp:txBody>
      <dsp:txXfrm>
        <a:off x="0" y="2255450"/>
        <a:ext cx="9906000" cy="779625"/>
      </dsp:txXfrm>
    </dsp:sp>
    <dsp:sp modelId="{B72ADCF5-344A-4430-911F-F93A3451E6BA}">
      <dsp:nvSpPr>
        <dsp:cNvPr id="0" name=""/>
        <dsp:cNvSpPr/>
      </dsp:nvSpPr>
      <dsp:spPr>
        <a:xfrm>
          <a:off x="495300" y="2093090"/>
          <a:ext cx="69342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China</a:t>
          </a:r>
        </a:p>
      </dsp:txBody>
      <dsp:txXfrm>
        <a:off x="511152" y="2108942"/>
        <a:ext cx="690249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60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2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8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5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7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3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E615-1111-4B95-97F2-81D8EF9FF77B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9549-5BB4-4830-9598-97BC17A24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B7D-7210-46FF-AD7C-F98B8C235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Your First Radio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71EB1-D001-42BC-8C80-5035B58A2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 Woodrick, WA4YIH</a:t>
            </a:r>
          </a:p>
        </p:txBody>
      </p:sp>
    </p:spTree>
    <p:extLst>
      <p:ext uri="{BB962C8B-B14F-4D97-AF65-F5344CB8AC3E}">
        <p14:creationId xmlns:p14="http://schemas.microsoft.com/office/powerpoint/2010/main" val="215577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CCF8-BA99-444D-8B97-C900FBD7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VHF/UHF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6C5F-77B7-4EC7-A8C3-2D0EA507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VHF and UHF Radio</a:t>
            </a:r>
          </a:p>
          <a:p>
            <a:r>
              <a:rPr lang="en-US" dirty="0"/>
              <a:t>Programming Cable and Software</a:t>
            </a:r>
          </a:p>
          <a:p>
            <a:r>
              <a:rPr lang="en-US" dirty="0"/>
              <a:t>Radio should come with</a:t>
            </a:r>
          </a:p>
          <a:p>
            <a:pPr lvl="1"/>
            <a:r>
              <a:rPr lang="en-US" dirty="0"/>
              <a:t>Battery</a:t>
            </a:r>
          </a:p>
          <a:p>
            <a:pPr lvl="1"/>
            <a:r>
              <a:rPr lang="en-US" dirty="0"/>
              <a:t>Charge</a:t>
            </a:r>
          </a:p>
          <a:p>
            <a:pPr lvl="1"/>
            <a:r>
              <a:rPr lang="en-US" dirty="0"/>
              <a:t>Antenna</a:t>
            </a:r>
          </a:p>
          <a:p>
            <a:r>
              <a:rPr lang="en-US" dirty="0"/>
              <a:t>Line of Sight Communications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400C8-13F1-45EB-A341-8C457D7C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61" y="2619008"/>
            <a:ext cx="4667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9594FB-E9A3-45D5-950B-57C949DB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4" r="3" b="3"/>
          <a:stretch/>
        </p:blipFill>
        <p:spPr>
          <a:xfrm>
            <a:off x="7619998" y="3282697"/>
            <a:ext cx="3425199" cy="2337870"/>
          </a:xfrm>
          <a:custGeom>
            <a:avLst/>
            <a:gdLst>
              <a:gd name="connsiteX0" fmla="*/ 0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171405 h 2337870"/>
              <a:gd name="connsiteX3" fmla="*/ 3258734 w 3425199"/>
              <a:gd name="connsiteY3" fmla="*/ 2337870 h 2337870"/>
              <a:gd name="connsiteX4" fmla="*/ 0 w 3425199"/>
              <a:gd name="connsiteY4" fmla="*/ 233787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/>
          <a:srcRect t="8993"/>
          <a:stretch/>
        </p:blipFill>
        <p:spPr>
          <a:xfrm>
            <a:off x="7619998" y="780235"/>
            <a:ext cx="3425199" cy="2337870"/>
          </a:xfrm>
          <a:custGeom>
            <a:avLst/>
            <a:gdLst>
              <a:gd name="connsiteX0" fmla="*/ 166465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337870 h 2337870"/>
              <a:gd name="connsiteX3" fmla="*/ 0 w 3425199"/>
              <a:gd name="connsiteY3" fmla="*/ 2337870 h 2337870"/>
              <a:gd name="connsiteX4" fmla="*/ 0 w 3425199"/>
              <a:gd name="connsiteY4" fmla="*/ 166465 h 2337870"/>
              <a:gd name="connsiteX5" fmla="*/ 166465 w 3425199"/>
              <a:gd name="connsiteY5" fmla="*/ 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30D26-1428-4999-81FD-57081180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Repeater Operation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talk to the repeater</a:t>
            </a:r>
          </a:p>
          <a:p>
            <a:r>
              <a:rPr lang="en-US" dirty="0"/>
              <a:t>The repeater repeats your signals from a better location</a:t>
            </a:r>
          </a:p>
          <a:p>
            <a:r>
              <a:rPr lang="en-US" dirty="0"/>
              <a:t>The repeater listens and talks at the same time</a:t>
            </a:r>
          </a:p>
          <a:p>
            <a:r>
              <a:rPr lang="en-US" dirty="0"/>
              <a:t>Most repeaters require tone to reduce interference</a:t>
            </a:r>
          </a:p>
        </p:txBody>
      </p:sp>
    </p:spTree>
    <p:extLst>
      <p:ext uri="{BB962C8B-B14F-4D97-AF65-F5344CB8AC3E}">
        <p14:creationId xmlns:p14="http://schemas.microsoft.com/office/powerpoint/2010/main" val="308933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796C-5E3C-4180-AC18-700C1DD2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VHF/UHF Operation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53332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87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2133-2391-4D24-B3AF-2159CF50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GARS Repeaters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357CBB-7D85-4881-AA4F-FC6097FF6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504507"/>
              </p:ext>
            </p:extLst>
          </p:nvPr>
        </p:nvGraphicFramePr>
        <p:xfrm>
          <a:off x="1645266" y="2268149"/>
          <a:ext cx="867439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226">
                  <a:extLst>
                    <a:ext uri="{9D8B030D-6E8A-4147-A177-3AD203B41FA5}">
                      <a16:colId xmlns:a16="http://schemas.microsoft.com/office/drawing/2014/main" val="509373426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3625412129"/>
                    </a:ext>
                  </a:extLst>
                </a:gridCol>
                <a:gridCol w="1718631">
                  <a:extLst>
                    <a:ext uri="{9D8B030D-6E8A-4147-A177-3AD203B41FA5}">
                      <a16:colId xmlns:a16="http://schemas.microsoft.com/office/drawing/2014/main" val="2301915391"/>
                    </a:ext>
                  </a:extLst>
                </a:gridCol>
                <a:gridCol w="3668392">
                  <a:extLst>
                    <a:ext uri="{9D8B030D-6E8A-4147-A177-3AD203B41FA5}">
                      <a16:colId xmlns:a16="http://schemas.microsoft.com/office/drawing/2014/main" val="322483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60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147.075 +0.600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Snellville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Skywarn and Gwinnett ARES Primary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47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147.255 +0.600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Snellville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77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444.525 +5.000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Snellville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Yaesu</a:t>
                      </a:r>
                      <a:r>
                        <a:rPr lang="en-US" dirty="0">
                          <a:effectLst/>
                        </a:rPr>
                        <a:t> System Fusion and FM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91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442.100 +5.000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Norcross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2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442.325 +5.000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Buford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14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53.110 –1.000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Snellville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89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224.580 –1.600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Grayson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16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D51F4-4B2C-4E92-AD42-C0F8079BD2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ADF90-29DF-49C2-92C5-E75C306EDE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642A42B-C95B-433E-9A81-2174F72875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C3D77CC-6916-4BF8-8CDF-71E4BF2E66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E8897B-113F-4BE0-A8B0-6467E5A2E03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B9535DE4-FAFA-446C-A46C-F06D18D305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47A72-8E6F-400B-BA23-7C8DB216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Differentiators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8190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077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62A68-92FB-4DA6-B1D6-FA043544A9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0A6DFCC-5864-48A7-8196-CBCF038BB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A880E-A155-41A2-B87D-21AC3CE3331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47D4E2-EA7B-40EF-8062-D1FAF838F6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4" name="Freeform 3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 useBgFill="1">
        <p:nvSpPr>
          <p:cNvPr id="55" name="Round Diagonal Corner Rectangle 6">
            <a:extLst>
              <a:ext uri="{FF2B5EF4-FFF2-40B4-BE49-F238E27FC236}">
                <a16:creationId xmlns:a16="http://schemas.microsoft.com/office/drawing/2014/main" id="{7C30BDFE-E13B-4CD1-9371-FAEDFF80CD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504E6-2DF2-4640-ABF2-D67FD4C9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Radio Dealers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62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89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F9EE-83EB-4320-9D7B-A743BB8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Radio Manufacturers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1253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26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F57FEC46-F8CB-4925-8DAC-B57A9F5CC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ell phone&#10;&#10;Description generated with high confidence">
            <a:extLst>
              <a:ext uri="{FF2B5EF4-FFF2-40B4-BE49-F238E27FC236}">
                <a16:creationId xmlns:a16="http://schemas.microsoft.com/office/drawing/2014/main" id="{D14A25D4-BE48-4A08-8F76-BFA35D0A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31" y="1137621"/>
            <a:ext cx="2437410" cy="4577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96BBE-C57E-486F-9903-DFC5CFF7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n-US" dirty="0"/>
              <a:t>Baofeng (And Other Chinese Manufacturers)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75F5-6F9C-4A85-8BF8-234E7CE9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r>
              <a:rPr lang="en-US" dirty="0"/>
              <a:t>Cheap, Commodity Radios, Often Rebranded</a:t>
            </a:r>
          </a:p>
          <a:p>
            <a:r>
              <a:rPr lang="en-US" dirty="0"/>
              <a:t>Quality and Support Debated</a:t>
            </a:r>
          </a:p>
          <a:p>
            <a:r>
              <a:rPr lang="en-US" dirty="0"/>
              <a:t>User Interface not a priority</a:t>
            </a:r>
          </a:p>
          <a:p>
            <a:r>
              <a:rPr lang="en-US" dirty="0"/>
              <a:t>CHEAP!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8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6">
            <a:extLst>
              <a:ext uri="{FF2B5EF4-FFF2-40B4-BE49-F238E27FC236}">
                <a16:creationId xmlns:a16="http://schemas.microsoft.com/office/drawing/2014/main" id="{042EB5CD-8E2A-46F9-A964-51063BA7935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8" name="Rectangle 7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2" descr="A picture containing electronics&#10;&#10;Description generated with high confidence">
              <a:extLst/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4C570D-BA58-4F3E-A80F-B42A96D38DB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Rectangle 8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Rectangle 3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1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Rectangle 4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3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close up of a cell phone&#10;&#10;Description generated with high confidence">
            <a:extLst>
              <a:ext uri="{FF2B5EF4-FFF2-40B4-BE49-F238E27FC236}">
                <a16:creationId xmlns:a16="http://schemas.microsoft.com/office/drawing/2014/main" id="{3BE4822D-6FE4-4AA9-B320-3064C9530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90" r="-2" b="-2"/>
          <a:stretch/>
        </p:blipFill>
        <p:spPr>
          <a:xfrm>
            <a:off x="-5597" y="3427414"/>
            <a:ext cx="4635583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4" name="Picture 3" descr="A close up of a black device&#10;&#10;Description generated with high confidence">
            <a:extLst>
              <a:ext uri="{FF2B5EF4-FFF2-40B4-BE49-F238E27FC236}">
                <a16:creationId xmlns:a16="http://schemas.microsoft.com/office/drawing/2014/main" id="{22C8BD18-94B2-4A37-B349-0F3545E03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7" r="5495" b="-1"/>
          <a:stretch/>
        </p:blipFill>
        <p:spPr>
          <a:xfrm>
            <a:off x="-5597" y="1"/>
            <a:ext cx="4635583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CCCF54D-61DC-4338-B5BF-A12B62A1300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9E3E092-DFCC-479B-902D-6FC98FDA7F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CD3875-4D0D-4EAB-A780-E1F40732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r>
              <a:rPr lang="en-US" dirty="0"/>
              <a:t>Kenwood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C7FA-3222-4A23-9FAD-5AC568E2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r>
              <a:rPr lang="en-US" dirty="0"/>
              <a:t>Focus on APRS</a:t>
            </a:r>
          </a:p>
          <a:p>
            <a:r>
              <a:rPr lang="en-US" dirty="0"/>
              <a:t>New entry into JARL D-STAR</a:t>
            </a:r>
          </a:p>
          <a:p>
            <a:r>
              <a:rPr lang="en-US" dirty="0"/>
              <a:t>TH-D74 Tribander with D-STAR Handheld</a:t>
            </a:r>
          </a:p>
          <a:p>
            <a:r>
              <a:rPr lang="en-US" dirty="0"/>
              <a:t>TM-D710GA Dual Band Mobile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6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11">
            <a:extLst>
              <a:ext uri="{FF2B5EF4-FFF2-40B4-BE49-F238E27FC236}">
                <a16:creationId xmlns:a16="http://schemas.microsoft.com/office/drawing/2014/main" id="{D69C6F6C-9F48-44F2-BD23-28124DFDA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D2634-455C-476A-BEC0-64C0C74C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39" y="1137621"/>
            <a:ext cx="1647826" cy="4577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091F9-D419-4F80-A338-8EF2A356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2" y="2533971"/>
            <a:ext cx="2974328" cy="1784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025AE-6C02-484E-8401-0A7507A4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 dirty="0"/>
              <a:t>Alinco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0B5A-DC88-45C0-AF69-A071B3B0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en-US" sz="1800" dirty="0"/>
              <a:t>DR-735T Dual Band Mobile</a:t>
            </a:r>
          </a:p>
          <a:p>
            <a:r>
              <a:rPr lang="en-US" sz="1800" dirty="0"/>
              <a:t>DJ-500T Dual Band Handheld</a:t>
            </a:r>
          </a:p>
        </p:txBody>
      </p:sp>
    </p:spTree>
    <p:extLst>
      <p:ext uri="{BB962C8B-B14F-4D97-AF65-F5344CB8AC3E}">
        <p14:creationId xmlns:p14="http://schemas.microsoft.com/office/powerpoint/2010/main" val="427247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E07634-A83A-4681-9C1D-BC0775F9D29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A picture containing electronics&#10;&#10;Description generated with high confidence">
              <a:extLst/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kitchen with a clock on the stove&#10;&#10;Description generated with very high confidence">
            <a:extLst>
              <a:ext uri="{FF2B5EF4-FFF2-40B4-BE49-F238E27FC236}">
                <a16:creationId xmlns:a16="http://schemas.microsoft.com/office/drawing/2014/main" id="{BBA3226B-DEBE-483F-9159-273401BE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6" r="10681" b="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1FE48-FA7B-4262-B922-041542931DD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34E74-5267-4D0E-9E85-1B8936FE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/>
              <a:t>Why do I need a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6976-4D72-4294-9C44-5E7E9F25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r>
              <a:rPr lang="en-US" sz="1800"/>
              <a:t>In the past, there were no other options</a:t>
            </a:r>
          </a:p>
          <a:p>
            <a:r>
              <a:rPr lang="en-US" sz="1800"/>
              <a:t>Today there are options</a:t>
            </a:r>
          </a:p>
          <a:p>
            <a:pPr lvl="1"/>
            <a:r>
              <a:rPr lang="en-US" sz="1800"/>
              <a:t>Echolink</a:t>
            </a:r>
          </a:p>
          <a:p>
            <a:pPr lvl="1"/>
            <a:r>
              <a:rPr lang="en-US" sz="1800"/>
              <a:t>DVDongle</a:t>
            </a:r>
          </a:p>
          <a:p>
            <a:pPr lvl="1"/>
            <a:r>
              <a:rPr lang="en-US" sz="1800"/>
              <a:t>Remote Bases</a:t>
            </a:r>
          </a:p>
          <a:p>
            <a:r>
              <a:rPr lang="en-US" sz="1800"/>
              <a:t>Internet is not the best way to experience Amateur Radio</a:t>
            </a:r>
          </a:p>
        </p:txBody>
      </p:sp>
    </p:spTree>
    <p:extLst>
      <p:ext uri="{BB962C8B-B14F-4D97-AF65-F5344CB8AC3E}">
        <p14:creationId xmlns:p14="http://schemas.microsoft.com/office/powerpoint/2010/main" val="24601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nitor, indoor, black&#10;&#10;Description generated with high confidence">
            <a:extLst>
              <a:ext uri="{FF2B5EF4-FFF2-40B4-BE49-F238E27FC236}">
                <a16:creationId xmlns:a16="http://schemas.microsoft.com/office/drawing/2014/main" id="{5F82CF95-D309-419C-AEFE-623B6920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63" y="2249487"/>
            <a:ext cx="715093" cy="169252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indoor, sitting, remote, electronics&#10;&#10;Description generated with very high confidence">
            <a:extLst>
              <a:ext uri="{FF2B5EF4-FFF2-40B4-BE49-F238E27FC236}">
                <a16:creationId xmlns:a16="http://schemas.microsoft.com/office/drawing/2014/main" id="{05E79949-8688-4271-AF3F-5D944F44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0" y="4144746"/>
            <a:ext cx="3494597" cy="161625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36A07-29AA-4ADC-998C-F538C0A3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Yaesu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77D3-7802-4F1F-A2A6-253D13BC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n-US" dirty="0"/>
              <a:t>Yaesu System Fusion Digital Mode</a:t>
            </a:r>
          </a:p>
          <a:p>
            <a:r>
              <a:rPr lang="en-US" dirty="0"/>
              <a:t>FT-70DR Dual Band Handheld - Fusion</a:t>
            </a:r>
          </a:p>
          <a:p>
            <a:r>
              <a:rPr lang="en-US" dirty="0"/>
              <a:t>FTM-3200DR Dual Band Mobile - Fusion</a:t>
            </a:r>
          </a:p>
        </p:txBody>
      </p:sp>
    </p:spTree>
    <p:extLst>
      <p:ext uri="{BB962C8B-B14F-4D97-AF65-F5344CB8AC3E}">
        <p14:creationId xmlns:p14="http://schemas.microsoft.com/office/powerpoint/2010/main" val="347586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hone&#10;&#10;Description generated with high confidence">
            <a:extLst>
              <a:ext uri="{FF2B5EF4-FFF2-40B4-BE49-F238E27FC236}">
                <a16:creationId xmlns:a16="http://schemas.microsoft.com/office/drawing/2014/main" id="{EC340529-CFFF-4031-AB81-185795B8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7" r="10464" b="-4"/>
          <a:stretch/>
        </p:blipFill>
        <p:spPr>
          <a:xfrm>
            <a:off x="1141411" y="2249487"/>
            <a:ext cx="3525628" cy="1774824"/>
          </a:xfrm>
          <a:custGeom>
            <a:avLst/>
            <a:gdLst>
              <a:gd name="connsiteX0" fmla="*/ 197717 w 3525628"/>
              <a:gd name="connsiteY0" fmla="*/ 0 h 1774824"/>
              <a:gd name="connsiteX1" fmla="*/ 3525628 w 3525628"/>
              <a:gd name="connsiteY1" fmla="*/ 0 h 1774824"/>
              <a:gd name="connsiteX2" fmla="*/ 3525628 w 3525628"/>
              <a:gd name="connsiteY2" fmla="*/ 1774824 h 1774824"/>
              <a:gd name="connsiteX3" fmla="*/ 0 w 3525628"/>
              <a:gd name="connsiteY3" fmla="*/ 1774824 h 1774824"/>
              <a:gd name="connsiteX4" fmla="*/ 0 w 3525628"/>
              <a:gd name="connsiteY4" fmla="*/ 197717 h 1774824"/>
              <a:gd name="connsiteX5" fmla="*/ 197717 w 3525628"/>
              <a:gd name="connsiteY5" fmla="*/ 0 h 177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628" h="1774824">
                <a:moveTo>
                  <a:pt x="197717" y="0"/>
                </a:moveTo>
                <a:lnTo>
                  <a:pt x="3525628" y="0"/>
                </a:lnTo>
                <a:lnTo>
                  <a:pt x="3525628" y="1774824"/>
                </a:lnTo>
                <a:lnTo>
                  <a:pt x="0" y="1774824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4293E-9A42-4C05-A1B8-B97C84117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34" r="-1" b="6425"/>
          <a:stretch/>
        </p:blipFill>
        <p:spPr>
          <a:xfrm>
            <a:off x="1141411" y="4024311"/>
            <a:ext cx="3525628" cy="1774826"/>
          </a:xfrm>
          <a:custGeom>
            <a:avLst/>
            <a:gdLst>
              <a:gd name="connsiteX0" fmla="*/ 0 w 3525628"/>
              <a:gd name="connsiteY0" fmla="*/ 0 h 1774826"/>
              <a:gd name="connsiteX1" fmla="*/ 3525628 w 3525628"/>
              <a:gd name="connsiteY1" fmla="*/ 0 h 1774826"/>
              <a:gd name="connsiteX2" fmla="*/ 3525628 w 3525628"/>
              <a:gd name="connsiteY2" fmla="*/ 1577109 h 1774826"/>
              <a:gd name="connsiteX3" fmla="*/ 3327911 w 3525628"/>
              <a:gd name="connsiteY3" fmla="*/ 1774826 h 1774826"/>
              <a:gd name="connsiteX4" fmla="*/ 0 w 3525628"/>
              <a:gd name="connsiteY4" fmla="*/ 1774826 h 177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628" h="1774826">
                <a:moveTo>
                  <a:pt x="0" y="0"/>
                </a:moveTo>
                <a:lnTo>
                  <a:pt x="3525628" y="0"/>
                </a:lnTo>
                <a:lnTo>
                  <a:pt x="3525628" y="1577109"/>
                </a:lnTo>
                <a:cubicBezTo>
                  <a:pt x="3525628" y="1686305"/>
                  <a:pt x="3437107" y="1774826"/>
                  <a:pt x="3327911" y="1774826"/>
                </a:cubicBezTo>
                <a:lnTo>
                  <a:pt x="0" y="1774826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E437A-61CC-4CBA-B469-B4ED8B3A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60-C2F6-4127-B388-A143684B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n-US" dirty="0"/>
              <a:t>JARL D-STAR</a:t>
            </a:r>
          </a:p>
          <a:p>
            <a:r>
              <a:rPr lang="en-US" dirty="0"/>
              <a:t>ID-51A PLUS Dual Band D-STAR</a:t>
            </a:r>
          </a:p>
          <a:p>
            <a:r>
              <a:rPr lang="en-US" dirty="0"/>
              <a:t>ID-5100 Dual Band D-STAR</a:t>
            </a:r>
          </a:p>
        </p:txBody>
      </p:sp>
    </p:spTree>
    <p:extLst>
      <p:ext uri="{BB962C8B-B14F-4D97-AF65-F5344CB8AC3E}">
        <p14:creationId xmlns:p14="http://schemas.microsoft.com/office/powerpoint/2010/main" val="150209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5ED7-2AC3-4757-926B-6FD7D114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64558"/>
          </a:xfrm>
        </p:spPr>
        <p:txBody>
          <a:bodyPr>
            <a:normAutofit fontScale="90000"/>
          </a:bodyPr>
          <a:lstStyle/>
          <a:p>
            <a:r>
              <a:rPr lang="en-US" dirty="0"/>
              <a:t>Prices - HRO </a:t>
            </a:r>
            <a:r>
              <a:rPr lang="en-US" sz="1800" dirty="0"/>
              <a:t>- 9/19/2107 Retail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B3E1E-0C72-4D5C-8E25-715550CF2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87845"/>
              </p:ext>
            </p:extLst>
          </p:nvPr>
        </p:nvGraphicFramePr>
        <p:xfrm>
          <a:off x="1217723" y="1083077"/>
          <a:ext cx="10003651" cy="544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706">
                  <a:extLst>
                    <a:ext uri="{9D8B030D-6E8A-4147-A177-3AD203B41FA5}">
                      <a16:colId xmlns:a16="http://schemas.microsoft.com/office/drawing/2014/main" val="2153307976"/>
                    </a:ext>
                  </a:extLst>
                </a:gridCol>
                <a:gridCol w="1503838">
                  <a:extLst>
                    <a:ext uri="{9D8B030D-6E8A-4147-A177-3AD203B41FA5}">
                      <a16:colId xmlns:a16="http://schemas.microsoft.com/office/drawing/2014/main" val="1888212285"/>
                    </a:ext>
                  </a:extLst>
                </a:gridCol>
                <a:gridCol w="6156335">
                  <a:extLst>
                    <a:ext uri="{9D8B030D-6E8A-4147-A177-3AD203B41FA5}">
                      <a16:colId xmlns:a16="http://schemas.microsoft.com/office/drawing/2014/main" val="3142302037"/>
                    </a:ext>
                  </a:extLst>
                </a:gridCol>
                <a:gridCol w="651662">
                  <a:extLst>
                    <a:ext uri="{9D8B030D-6E8A-4147-A177-3AD203B41FA5}">
                      <a16:colId xmlns:a16="http://schemas.microsoft.com/office/drawing/2014/main" val="1659103712"/>
                    </a:ext>
                  </a:extLst>
                </a:gridCol>
                <a:gridCol w="827110">
                  <a:extLst>
                    <a:ext uri="{9D8B030D-6E8A-4147-A177-3AD203B41FA5}">
                      <a16:colId xmlns:a16="http://schemas.microsoft.com/office/drawing/2014/main" val="1493088297"/>
                    </a:ext>
                  </a:extLst>
                </a:gridCol>
              </a:tblGrid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Manufacturer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Description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Price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Functionality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091044973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ALINCO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DJ-500T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2m/440 Dual band 5 Watt Handheld Transceiver VHF/UHF (Li-Ion 1500 mA)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$129.99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076691928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ALINCO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DJ-G7T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2M/440/1.2 HT with Wide Band RX (No Cell)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$259.95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431569647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ALINCO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DR-635T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2M/440 MHz 50 / 35 Watt Crossband Repeat 200 Mem Optional TNC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$289.95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969149929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ALINCO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DR-735T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Alinco Dual Band 2M/70CM Mobile Transceiver</a:t>
                      </a:r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$329.95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755561164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IC-T70A-HD-15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Hand Held FM Transceiver - Analog - 5 Watts - w/ BP-265 &amp; BC-193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$199.95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329663991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ID-51A PLUS2 Gray Camo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50" u="none" strike="noStrike">
                          <a:effectLst/>
                        </a:rPr>
                        <a:t>144 / 430 MHz UHF/VHF D STAR Digital / Analog Hand Held Transceiver</a:t>
                      </a:r>
                      <a:endParaRPr lang="nn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$484.95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760171690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IC-2730A DELUXE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50 Watt FM Transceiver with MBA-5 Remote Head Bracket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$349.95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064468913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IC-7100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HF / VHF / UHF Mobile Multimode Transceiver – D-STAR - Touchscreen - DV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$1,019.95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924017933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ID-4100A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DUAL BAND VHF UHF DSTAR GPS MOBILE TRANSCEIVER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$389.95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996610880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ICOM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ID-5100A DELUXE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D STAR Mobile - W/ MBA-2 Mounting Bracket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$499.95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396382564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KENWOOD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TH-D72A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FM Hand Held with Integrated GPS / APRS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$439.95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506594654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KENWOOD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TH-D74A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144/220/440MHz Tri-Band Handheld With D-Star &amp; APRS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$589.95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399090424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KENWOOD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TM-281A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MHz 65 Watt FM Mobile Transceiver - 200 Memories - with Weather Alert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$157.95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759995082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KENWOOD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TM-D710G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FM Transceiver / APRS / TNC - Built In GPS / Echolink Ready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$599.95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249241508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KENWOOD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TM-V71A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50 Watt FM Transceiver with Echolink Interface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$359.95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063860696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Wouxun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KG-UV6X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136-174 / 375-512 MHz Commercial Dual Band VHF/UHF 200 Channel Portable Radio - 5W VHF / 4W UHF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833309863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Wouxun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KG-UV9D-Plus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KG-UV9D Plus 999 Channel Dual-Band Handheld - 7-Band Receive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$179.95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838532660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FT-60R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144-148 / 430-450 MHz Dual Band Hand Held FM Transceiver - 5 Watts - 1000 Memories - Wideband RX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$154.95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719494879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FT-65R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 Meter/70cm Dual Band FM Handheld - Compact, Light and Very Rugged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$139.95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55866637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FT-70DR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C4FM/ FM 144/ 430MHz Dual Band 5W Handheld Transceiver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$199.95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435847763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VX-6R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220 / 430 MHz 5 Watt / 1.5W (220) Hand Held FM Transceiver - JIS7 Submersible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$239.95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Handheld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968692668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FT-8900R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29 / 50 / 144 / 430 MHz Quad Band FM Mobile Transceiver - Cross Band Full Duplex - 50 W (35 W UHF)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$329.95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027122406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FTM-100DR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C4FM Digital / Analog FM Mobile Transceiver - 50 Watts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$309.95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958188242"/>
                  </a:ext>
                </a:extLst>
              </a:tr>
              <a:tr h="21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YAESU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FTM-400XDR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144 / 430 MHz Dual Band C4FM Digital / Analog FM Mobile Transceiver - Improved GPS - 50 Watts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$605.95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Mobile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75322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5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48000"/>
                  <a:hueMod val="106000"/>
                  <a:satMod val="140000"/>
                  <a:lumMod val="42000"/>
                </a:schemeClr>
                <a:schemeClr val="bg2">
                  <a:tint val="98000"/>
                  <a:hueMod val="92000"/>
                  <a:satMod val="220000"/>
                  <a:lumMod val="9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DA90D89-770A-4C09-978C-9E38FE1564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3B344D7-1AE2-4947-876E-2A526745006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0" name="Round Diagonal Corner Rectangle 6">
            <a:extLst>
              <a:ext uri="{FF2B5EF4-FFF2-40B4-BE49-F238E27FC236}">
                <a16:creationId xmlns:a16="http://schemas.microsoft.com/office/drawing/2014/main" id="{E514B1EB-1EB9-4A85-9C31-C41C1A7CE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8B87F8E-1D14-4C2B-83FF-3DCE5628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39" y="1136606"/>
            <a:ext cx="4577297" cy="45772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8FAFE8-5E68-433B-9FD2-AA094812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78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51F9572-54D5-457A-BA34-C395A478A4F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8" name="Rectangle 1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2" descr="A picture containing electronics&#10;&#10;Description generated with high confidence">
              <a:extLst/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A close up of an engine&#10;&#10;Description generated with high confidence">
            <a:extLst>
              <a:ext uri="{FF2B5EF4-FFF2-40B4-BE49-F238E27FC236}">
                <a16:creationId xmlns:a16="http://schemas.microsoft.com/office/drawing/2014/main" id="{114B3E63-634A-4988-A15E-9502BBD0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5" r="17299" b="-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6A80B50-DCB4-4775-9C8E-7AF0F56803E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2" name="Rectangle 1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3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Rectangle 144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6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169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Rectangle 18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3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4460AA-633E-404B-96D7-98D232CD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 dirty="0"/>
              <a:t>How many radios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49B6-2E96-4B79-8111-50059A3B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US" b="1" kern="1200" dirty="0">
                <a:latin typeface="+mn-lt"/>
                <a:ea typeface="+mn-ea"/>
                <a:cs typeface="+mn-cs"/>
              </a:rPr>
              <a:t>0</a:t>
            </a:r>
            <a:endParaRPr lang="en-US" dirty="0"/>
          </a:p>
          <a:p>
            <a:r>
              <a:rPr lang="en-US" b="1" kern="1200" dirty="0">
                <a:latin typeface="+mn-lt"/>
                <a:ea typeface="+mn-ea"/>
                <a:cs typeface="+mn-cs"/>
              </a:rPr>
              <a:t>1</a:t>
            </a:r>
            <a:endParaRPr lang="en-US" dirty="0"/>
          </a:p>
          <a:p>
            <a:r>
              <a:rPr lang="en-US" dirty="0"/>
              <a:t>2-5</a:t>
            </a:r>
          </a:p>
          <a:p>
            <a:r>
              <a:rPr lang="en-US" dirty="0"/>
              <a:t>6-10</a:t>
            </a:r>
          </a:p>
          <a:p>
            <a:r>
              <a:rPr lang="en-US" dirty="0"/>
              <a:t>11+</a:t>
            </a:r>
          </a:p>
        </p:txBody>
      </p:sp>
    </p:spTree>
    <p:extLst>
      <p:ext uri="{BB962C8B-B14F-4D97-AF65-F5344CB8AC3E}">
        <p14:creationId xmlns:p14="http://schemas.microsoft.com/office/powerpoint/2010/main" val="102525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48000"/>
                  <a:hueMod val="106000"/>
                  <a:satMod val="140000"/>
                  <a:lumMod val="42000"/>
                </a:schemeClr>
                <a:schemeClr val="bg2">
                  <a:tint val="98000"/>
                  <a:hueMod val="92000"/>
                  <a:satMod val="220000"/>
                  <a:lumMod val="9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3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DA90D89-770A-4C09-978C-9E38FE1564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B344D7-1AE2-4947-876E-2A526745006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1" name="Round Diagonal Corner Rectangle 6">
            <a:extLst>
              <a:ext uri="{FF2B5EF4-FFF2-40B4-BE49-F238E27FC236}">
                <a16:creationId xmlns:a16="http://schemas.microsoft.com/office/drawing/2014/main" id="{E514B1EB-1EB9-4A85-9C31-C41C1A7CE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179F7A2-0635-4226-9F8B-CE53F13BB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39" y="1136606"/>
            <a:ext cx="4577297" cy="45772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DD9FF4-B0F9-45AF-AFAB-5BB41717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I’m Weird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F87AD-F9F8-41CC-86E3-96E0F725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6425" y="3602038"/>
            <a:ext cx="3734942" cy="2052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My Choices of radios will be different from yours</a:t>
            </a:r>
          </a:p>
        </p:txBody>
      </p:sp>
    </p:spTree>
    <p:extLst>
      <p:ext uri="{BB962C8B-B14F-4D97-AF65-F5344CB8AC3E}">
        <p14:creationId xmlns:p14="http://schemas.microsoft.com/office/powerpoint/2010/main" val="233245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D51F4-4B2C-4E92-AD42-C0F8079BD2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ADF90-29DF-49C2-92C5-E75C306EDE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642A42B-C95B-433E-9A81-2174F72875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C3D77CC-6916-4BF8-8CDF-71E4BF2E66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E8897B-113F-4BE0-A8B0-6467E5A2E03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B9535DE4-FAFA-446C-A46C-F06D18D305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A02CF-710D-48C6-8505-D85D5760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 You Want To Do?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460354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15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62A68-92FB-4DA6-B1D6-FA043544A9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0A6DFCC-5864-48A7-8196-CBCF038BB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A880E-A155-41A2-B87D-21AC3CE3331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47D4E2-EA7B-40EF-8062-D1FAF838F6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4" name="Freeform 3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 useBgFill="1">
        <p:nvSpPr>
          <p:cNvPr id="55" name="Round Diagonal Corner Rectangle 6">
            <a:extLst>
              <a:ext uri="{FF2B5EF4-FFF2-40B4-BE49-F238E27FC236}">
                <a16:creationId xmlns:a16="http://schemas.microsoft.com/office/drawing/2014/main" id="{7C30BDFE-E13B-4CD1-9371-FAEDFF80CD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11D4C-4E06-401B-99AE-EC06CECD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Things To Do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18741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03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6D38-4FA2-41E6-A111-07C20A8E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What Do you need to operate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1674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69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946C-FDA7-4221-8E4B-F4B3597C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What Band Are you going to use?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1694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51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4A99-466A-4C22-B958-8AFAE39F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Electromagnetic Spectrum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923098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391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</TotalTime>
  <Words>1041</Words>
  <Application>Microsoft Office PowerPoint</Application>
  <PresentationFormat>Widescreen</PresentationFormat>
  <Paragraphs>284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Tw Cen MT</vt:lpstr>
      <vt:lpstr>Circuit</vt:lpstr>
      <vt:lpstr>Choosing Your First Radio</vt:lpstr>
      <vt:lpstr>Why do I need a radio?</vt:lpstr>
      <vt:lpstr>How many radios do you have?</vt:lpstr>
      <vt:lpstr>I’m Weird</vt:lpstr>
      <vt:lpstr>What Do You Want To Do?</vt:lpstr>
      <vt:lpstr>Other Things To Do</vt:lpstr>
      <vt:lpstr>What Do you need to operate</vt:lpstr>
      <vt:lpstr>What Band Are you going to use?</vt:lpstr>
      <vt:lpstr>Electromagnetic Spectrum</vt:lpstr>
      <vt:lpstr>VHF/UHF Operation</vt:lpstr>
      <vt:lpstr>Repeater Operation</vt:lpstr>
      <vt:lpstr>VHF/UHF Operation</vt:lpstr>
      <vt:lpstr>GARS Repeaters</vt:lpstr>
      <vt:lpstr>Differentiators</vt:lpstr>
      <vt:lpstr>Radio Dealers</vt:lpstr>
      <vt:lpstr>Radio Manufacturers</vt:lpstr>
      <vt:lpstr>Baofeng (And Other Chinese Manufacturers)</vt:lpstr>
      <vt:lpstr>Kenwood</vt:lpstr>
      <vt:lpstr>Alinco</vt:lpstr>
      <vt:lpstr>Yaesu</vt:lpstr>
      <vt:lpstr>Icom</vt:lpstr>
      <vt:lpstr>Prices - HRO - 9/19/2107 Retail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Your First Radio</dc:title>
  <dc:creator>Woodrick, Ed</dc:creator>
  <cp:lastModifiedBy>Woodrick, Ed</cp:lastModifiedBy>
  <cp:revision>21</cp:revision>
  <dcterms:created xsi:type="dcterms:W3CDTF">2017-09-19T13:43:45Z</dcterms:created>
  <dcterms:modified xsi:type="dcterms:W3CDTF">2017-09-19T20:05:44Z</dcterms:modified>
</cp:coreProperties>
</file>